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7" r:id="rId5"/>
    <p:sldId id="362" r:id="rId6"/>
    <p:sldId id="259" r:id="rId7"/>
    <p:sldId id="446" r:id="rId8"/>
    <p:sldId id="260" r:id="rId9"/>
    <p:sldId id="436" r:id="rId10"/>
    <p:sldId id="434" r:id="rId11"/>
    <p:sldId id="438" r:id="rId12"/>
    <p:sldId id="435" r:id="rId13"/>
    <p:sldId id="440" r:id="rId14"/>
    <p:sldId id="444" r:id="rId15"/>
    <p:sldId id="445" r:id="rId16"/>
    <p:sldId id="441" r:id="rId17"/>
    <p:sldId id="448" r:id="rId18"/>
    <p:sldId id="443" r:id="rId19"/>
    <p:sldId id="442" r:id="rId20"/>
    <p:sldId id="439" r:id="rId21"/>
    <p:sldId id="320" r:id="rId22"/>
    <p:sldId id="364" r:id="rId2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25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F2F580-C0A5-4704-BCC3-0E87AEF2A372}" v="111" dt="2021-09-24T07:02:11.991"/>
    <p1510:client id="{C8C27BB8-22EA-4044-9F92-D0AA3F2C0AC2}" v="1" dt="2021-09-28T15:46:16.512"/>
    <p1510:client id="{F487C089-D671-4E6B-961A-79BA94CA9D43}" v="733" dt="2021-09-24T07:09:18.7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utanen Riina (Valteri)" userId="S::riina.niutanen@valteri.fi::dad97aeb-c6a9-44b9-ade3-145e91770fa3" providerId="AD" clId="Web-{5D2FA5E1-D249-4522-B9F8-94CC7862980D}"/>
    <pc:docChg chg="addSld modSld">
      <pc:chgData name="Niutanen Riina (Valteri)" userId="S::riina.niutanen@valteri.fi::dad97aeb-c6a9-44b9-ade3-145e91770fa3" providerId="AD" clId="Web-{5D2FA5E1-D249-4522-B9F8-94CC7862980D}" dt="2021-09-14T14:08:30.212" v="1870" actId="1076"/>
      <pc:docMkLst>
        <pc:docMk/>
      </pc:docMkLst>
      <pc:sldChg chg="addSp delSp modSp">
        <pc:chgData name="Niutanen Riina (Valteri)" userId="S::riina.niutanen@valteri.fi::dad97aeb-c6a9-44b9-ade3-145e91770fa3" providerId="AD" clId="Web-{5D2FA5E1-D249-4522-B9F8-94CC7862980D}" dt="2021-09-14T09:28:50.392" v="14" actId="1076"/>
        <pc:sldMkLst>
          <pc:docMk/>
          <pc:sldMk cId="784511498" sldId="434"/>
        </pc:sldMkLst>
        <pc:spChg chg="del">
          <ac:chgData name="Niutanen Riina (Valteri)" userId="S::riina.niutanen@valteri.fi::dad97aeb-c6a9-44b9-ade3-145e91770fa3" providerId="AD" clId="Web-{5D2FA5E1-D249-4522-B9F8-94CC7862980D}" dt="2021-09-14T09:27:36.671" v="2"/>
          <ac:spMkLst>
            <pc:docMk/>
            <pc:sldMk cId="784511498" sldId="434"/>
            <ac:spMk id="2" creationId="{E713995C-5D25-4A01-A7E4-5998BE18B7B3}"/>
          </ac:spMkLst>
        </pc:spChg>
        <pc:spChg chg="mod">
          <ac:chgData name="Niutanen Riina (Valteri)" userId="S::riina.niutanen@valteri.fi::dad97aeb-c6a9-44b9-ade3-145e91770fa3" providerId="AD" clId="Web-{5D2FA5E1-D249-4522-B9F8-94CC7862980D}" dt="2021-09-14T09:28:38.954" v="12" actId="14100"/>
          <ac:spMkLst>
            <pc:docMk/>
            <pc:sldMk cId="784511498" sldId="434"/>
            <ac:spMk id="3" creationId="{2B5BCE1A-7BFC-446A-86FE-29976AE4B67B}"/>
          </ac:spMkLst>
        </pc:spChg>
        <pc:picChg chg="add mod">
          <ac:chgData name="Niutanen Riina (Valteri)" userId="S::riina.niutanen@valteri.fi::dad97aeb-c6a9-44b9-ade3-145e91770fa3" providerId="AD" clId="Web-{5D2FA5E1-D249-4522-B9F8-94CC7862980D}" dt="2021-09-14T09:28:50.392" v="14" actId="1076"/>
          <ac:picMkLst>
            <pc:docMk/>
            <pc:sldMk cId="784511498" sldId="434"/>
            <ac:picMk id="4" creationId="{DE40A94F-FEE8-41FC-89DA-1CD60ED49F57}"/>
          </ac:picMkLst>
        </pc:picChg>
      </pc:sldChg>
      <pc:sldChg chg="modSp">
        <pc:chgData name="Niutanen Riina (Valteri)" userId="S::riina.niutanen@valteri.fi::dad97aeb-c6a9-44b9-ade3-145e91770fa3" providerId="AD" clId="Web-{5D2FA5E1-D249-4522-B9F8-94CC7862980D}" dt="2021-09-14T13:29:43.819" v="837" actId="20577"/>
        <pc:sldMkLst>
          <pc:docMk/>
          <pc:sldMk cId="2624940883" sldId="435"/>
        </pc:sldMkLst>
        <pc:spChg chg="mod">
          <ac:chgData name="Niutanen Riina (Valteri)" userId="S::riina.niutanen@valteri.fi::dad97aeb-c6a9-44b9-ade3-145e91770fa3" providerId="AD" clId="Web-{5D2FA5E1-D249-4522-B9F8-94CC7862980D}" dt="2021-09-14T13:29:43.819" v="837" actId="20577"/>
          <ac:spMkLst>
            <pc:docMk/>
            <pc:sldMk cId="2624940883" sldId="435"/>
            <ac:spMk id="2" creationId="{EA41BEB5-EE70-47FB-8055-E28DFD3E1FAB}"/>
          </ac:spMkLst>
        </pc:spChg>
        <pc:spChg chg="mod">
          <ac:chgData name="Niutanen Riina (Valteri)" userId="S::riina.niutanen@valteri.fi::dad97aeb-c6a9-44b9-ade3-145e91770fa3" providerId="AD" clId="Web-{5D2FA5E1-D249-4522-B9F8-94CC7862980D}" dt="2021-09-14T13:19:16.797" v="295" actId="14100"/>
          <ac:spMkLst>
            <pc:docMk/>
            <pc:sldMk cId="2624940883" sldId="435"/>
            <ac:spMk id="3" creationId="{E9C55385-542C-4DB6-B67E-82E261B527EB}"/>
          </ac:spMkLst>
        </pc:spChg>
      </pc:sldChg>
      <pc:sldChg chg="modSp">
        <pc:chgData name="Niutanen Riina (Valteri)" userId="S::riina.niutanen@valteri.fi::dad97aeb-c6a9-44b9-ade3-145e91770fa3" providerId="AD" clId="Web-{5D2FA5E1-D249-4522-B9F8-94CC7862980D}" dt="2021-09-14T13:52:45.554" v="1575" actId="20577"/>
        <pc:sldMkLst>
          <pc:docMk/>
          <pc:sldMk cId="3369676295" sldId="436"/>
        </pc:sldMkLst>
        <pc:spChg chg="mod">
          <ac:chgData name="Niutanen Riina (Valteri)" userId="S::riina.niutanen@valteri.fi::dad97aeb-c6a9-44b9-ade3-145e91770fa3" providerId="AD" clId="Web-{5D2FA5E1-D249-4522-B9F8-94CC7862980D}" dt="2021-09-14T13:52:45.554" v="1575" actId="20577"/>
          <ac:spMkLst>
            <pc:docMk/>
            <pc:sldMk cId="3369676295" sldId="436"/>
            <ac:spMk id="2" creationId="{990551BF-1B94-441A-B4E3-97EFCABD667C}"/>
          </ac:spMkLst>
        </pc:spChg>
      </pc:sldChg>
      <pc:sldChg chg="addSp modSp">
        <pc:chgData name="Niutanen Riina (Valteri)" userId="S::riina.niutanen@valteri.fi::dad97aeb-c6a9-44b9-ade3-145e91770fa3" providerId="AD" clId="Web-{5D2FA5E1-D249-4522-B9F8-94CC7862980D}" dt="2021-09-14T10:28:47.570" v="17" actId="1076"/>
        <pc:sldMkLst>
          <pc:docMk/>
          <pc:sldMk cId="1803575632" sldId="439"/>
        </pc:sldMkLst>
        <pc:picChg chg="add mod">
          <ac:chgData name="Niutanen Riina (Valteri)" userId="S::riina.niutanen@valteri.fi::dad97aeb-c6a9-44b9-ade3-145e91770fa3" providerId="AD" clId="Web-{5D2FA5E1-D249-4522-B9F8-94CC7862980D}" dt="2021-09-14T10:28:03.412" v="15"/>
          <ac:picMkLst>
            <pc:docMk/>
            <pc:sldMk cId="1803575632" sldId="439"/>
            <ac:picMk id="4" creationId="{838D9308-1B95-4A73-8ADC-DB75CD8ECC13}"/>
          </ac:picMkLst>
        </pc:picChg>
        <pc:picChg chg="add mod">
          <ac:chgData name="Niutanen Riina (Valteri)" userId="S::riina.niutanen@valteri.fi::dad97aeb-c6a9-44b9-ade3-145e91770fa3" providerId="AD" clId="Web-{5D2FA5E1-D249-4522-B9F8-94CC7862980D}" dt="2021-09-14T10:28:47.570" v="17" actId="1076"/>
          <ac:picMkLst>
            <pc:docMk/>
            <pc:sldMk cId="1803575632" sldId="439"/>
            <ac:picMk id="5" creationId="{2E7B9A55-E422-4EA2-AE36-071A2C9B14FA}"/>
          </ac:picMkLst>
        </pc:picChg>
      </pc:sldChg>
      <pc:sldChg chg="modSp new">
        <pc:chgData name="Niutanen Riina (Valteri)" userId="S::riina.niutanen@valteri.fi::dad97aeb-c6a9-44b9-ade3-145e91770fa3" providerId="AD" clId="Web-{5D2FA5E1-D249-4522-B9F8-94CC7862980D}" dt="2021-09-14T13:34:52.173" v="1145" actId="20577"/>
        <pc:sldMkLst>
          <pc:docMk/>
          <pc:sldMk cId="8539705" sldId="440"/>
        </pc:sldMkLst>
        <pc:spChg chg="mod">
          <ac:chgData name="Niutanen Riina (Valteri)" userId="S::riina.niutanen@valteri.fi::dad97aeb-c6a9-44b9-ade3-145e91770fa3" providerId="AD" clId="Web-{5D2FA5E1-D249-4522-B9F8-94CC7862980D}" dt="2021-09-14T13:34:52.173" v="1145" actId="20577"/>
          <ac:spMkLst>
            <pc:docMk/>
            <pc:sldMk cId="8539705" sldId="440"/>
            <ac:spMk id="2" creationId="{CA9E381F-70EE-42B5-B446-A2CAFFBC8091}"/>
          </ac:spMkLst>
        </pc:spChg>
        <pc:spChg chg="mod">
          <ac:chgData name="Niutanen Riina (Valteri)" userId="S::riina.niutanen@valteri.fi::dad97aeb-c6a9-44b9-ade3-145e91770fa3" providerId="AD" clId="Web-{5D2FA5E1-D249-4522-B9F8-94CC7862980D}" dt="2021-09-14T13:30:24.976" v="849" actId="20577"/>
          <ac:spMkLst>
            <pc:docMk/>
            <pc:sldMk cId="8539705" sldId="440"/>
            <ac:spMk id="3" creationId="{37BC7C51-FD2E-4A52-B820-3DAE2AFF9B29}"/>
          </ac:spMkLst>
        </pc:spChg>
      </pc:sldChg>
      <pc:sldChg chg="addSp delSp modSp new">
        <pc:chgData name="Niutanen Riina (Valteri)" userId="S::riina.niutanen@valteri.fi::dad97aeb-c6a9-44b9-ade3-145e91770fa3" providerId="AD" clId="Web-{5D2FA5E1-D249-4522-B9F8-94CC7862980D}" dt="2021-09-14T14:08:30.212" v="1870" actId="1076"/>
        <pc:sldMkLst>
          <pc:docMk/>
          <pc:sldMk cId="3452834750" sldId="441"/>
        </pc:sldMkLst>
        <pc:spChg chg="mod">
          <ac:chgData name="Niutanen Riina (Valteri)" userId="S::riina.niutanen@valteri.fi::dad97aeb-c6a9-44b9-ade3-145e91770fa3" providerId="AD" clId="Web-{5D2FA5E1-D249-4522-B9F8-94CC7862980D}" dt="2021-09-14T13:55:42.654" v="1645" actId="14100"/>
          <ac:spMkLst>
            <pc:docMk/>
            <pc:sldMk cId="3452834750" sldId="441"/>
            <ac:spMk id="2" creationId="{FF5C8181-72ED-4271-893C-9111A6A6FB29}"/>
          </ac:spMkLst>
        </pc:spChg>
        <pc:spChg chg="mod">
          <ac:chgData name="Niutanen Riina (Valteri)" userId="S::riina.niutanen@valteri.fi::dad97aeb-c6a9-44b9-ade3-145e91770fa3" providerId="AD" clId="Web-{5D2FA5E1-D249-4522-B9F8-94CC7862980D}" dt="2021-09-14T13:55:25.154" v="1639" actId="20577"/>
          <ac:spMkLst>
            <pc:docMk/>
            <pc:sldMk cId="3452834750" sldId="441"/>
            <ac:spMk id="3" creationId="{1EDB1063-6F12-4A41-BD3C-DE56FEA93E14}"/>
          </ac:spMkLst>
        </pc:spChg>
        <pc:spChg chg="add mod">
          <ac:chgData name="Niutanen Riina (Valteri)" userId="S::riina.niutanen@valteri.fi::dad97aeb-c6a9-44b9-ade3-145e91770fa3" providerId="AD" clId="Web-{5D2FA5E1-D249-4522-B9F8-94CC7862980D}" dt="2021-09-14T14:03:27.749" v="1765" actId="1076"/>
          <ac:spMkLst>
            <pc:docMk/>
            <pc:sldMk cId="3452834750" sldId="441"/>
            <ac:spMk id="4" creationId="{84429E4D-8509-4155-946D-35BEECA78CDB}"/>
          </ac:spMkLst>
        </pc:spChg>
        <pc:spChg chg="add mod">
          <ac:chgData name="Niutanen Riina (Valteri)" userId="S::riina.niutanen@valteri.fi::dad97aeb-c6a9-44b9-ade3-145e91770fa3" providerId="AD" clId="Web-{5D2FA5E1-D249-4522-B9F8-94CC7862980D}" dt="2021-09-14T14:03:35.952" v="1769" actId="20577"/>
          <ac:spMkLst>
            <pc:docMk/>
            <pc:sldMk cId="3452834750" sldId="441"/>
            <ac:spMk id="5" creationId="{099E30DD-5C38-447A-83E0-51A6770746A3}"/>
          </ac:spMkLst>
        </pc:spChg>
        <pc:spChg chg="add mod">
          <ac:chgData name="Niutanen Riina (Valteri)" userId="S::riina.niutanen@valteri.fi::dad97aeb-c6a9-44b9-ade3-145e91770fa3" providerId="AD" clId="Web-{5D2FA5E1-D249-4522-B9F8-94CC7862980D}" dt="2021-09-14T14:03:43.609" v="1770" actId="1076"/>
          <ac:spMkLst>
            <pc:docMk/>
            <pc:sldMk cId="3452834750" sldId="441"/>
            <ac:spMk id="6" creationId="{02448D1E-542E-4B78-899A-8EAEF38C9D81}"/>
          </ac:spMkLst>
        </pc:spChg>
        <pc:spChg chg="add mod">
          <ac:chgData name="Niutanen Riina (Valteri)" userId="S::riina.niutanen@valteri.fi::dad97aeb-c6a9-44b9-ade3-145e91770fa3" providerId="AD" clId="Web-{5D2FA5E1-D249-4522-B9F8-94CC7862980D}" dt="2021-09-14T14:03:47.749" v="1771" actId="1076"/>
          <ac:spMkLst>
            <pc:docMk/>
            <pc:sldMk cId="3452834750" sldId="441"/>
            <ac:spMk id="7" creationId="{9CFFB519-841E-4F8F-98E4-22148412A964}"/>
          </ac:spMkLst>
        </pc:spChg>
        <pc:spChg chg="add mod">
          <ac:chgData name="Niutanen Riina (Valteri)" userId="S::riina.niutanen@valteri.fi::dad97aeb-c6a9-44b9-ade3-145e91770fa3" providerId="AD" clId="Web-{5D2FA5E1-D249-4522-B9F8-94CC7862980D}" dt="2021-09-14T14:03:50.999" v="1772" actId="1076"/>
          <ac:spMkLst>
            <pc:docMk/>
            <pc:sldMk cId="3452834750" sldId="441"/>
            <ac:spMk id="8" creationId="{9D305A26-D525-477C-860E-721094E70431}"/>
          </ac:spMkLst>
        </pc:spChg>
        <pc:spChg chg="add mod">
          <ac:chgData name="Niutanen Riina (Valteri)" userId="S::riina.niutanen@valteri.fi::dad97aeb-c6a9-44b9-ade3-145e91770fa3" providerId="AD" clId="Web-{5D2FA5E1-D249-4522-B9F8-94CC7862980D}" dt="2021-09-14T14:04:09.531" v="1776" actId="1076"/>
          <ac:spMkLst>
            <pc:docMk/>
            <pc:sldMk cId="3452834750" sldId="441"/>
            <ac:spMk id="9" creationId="{46D46D78-8751-40C6-B141-BF06E80FE7C7}"/>
          </ac:spMkLst>
        </pc:spChg>
        <pc:spChg chg="add mod">
          <ac:chgData name="Niutanen Riina (Valteri)" userId="S::riina.niutanen@valteri.fi::dad97aeb-c6a9-44b9-ade3-145e91770fa3" providerId="AD" clId="Web-{5D2FA5E1-D249-4522-B9F8-94CC7862980D}" dt="2021-09-14T14:04:23.329" v="1778" actId="1076"/>
          <ac:spMkLst>
            <pc:docMk/>
            <pc:sldMk cId="3452834750" sldId="441"/>
            <ac:spMk id="10" creationId="{393B6DB5-A65E-4E0B-B375-9EF074521B2E}"/>
          </ac:spMkLst>
        </pc:spChg>
        <pc:spChg chg="add mod">
          <ac:chgData name="Niutanen Riina (Valteri)" userId="S::riina.niutanen@valteri.fi::dad97aeb-c6a9-44b9-ade3-145e91770fa3" providerId="AD" clId="Web-{5D2FA5E1-D249-4522-B9F8-94CC7862980D}" dt="2021-09-14T14:06:09.692" v="1817" actId="1076"/>
          <ac:spMkLst>
            <pc:docMk/>
            <pc:sldMk cId="3452834750" sldId="441"/>
            <ac:spMk id="11" creationId="{81C4D1E9-E01F-4598-9333-4C6626584637}"/>
          </ac:spMkLst>
        </pc:spChg>
        <pc:spChg chg="add mod">
          <ac:chgData name="Niutanen Riina (Valteri)" userId="S::riina.niutanen@valteri.fi::dad97aeb-c6a9-44b9-ade3-145e91770fa3" providerId="AD" clId="Web-{5D2FA5E1-D249-4522-B9F8-94CC7862980D}" dt="2021-09-14T14:06:21.880" v="1819" actId="1076"/>
          <ac:spMkLst>
            <pc:docMk/>
            <pc:sldMk cId="3452834750" sldId="441"/>
            <ac:spMk id="12" creationId="{5A44F092-C4C2-482A-BFC0-AD65297A59EF}"/>
          </ac:spMkLst>
        </pc:spChg>
        <pc:spChg chg="add mod">
          <ac:chgData name="Niutanen Riina (Valteri)" userId="S::riina.niutanen@valteri.fi::dad97aeb-c6a9-44b9-ade3-145e91770fa3" providerId="AD" clId="Web-{5D2FA5E1-D249-4522-B9F8-94CC7862980D}" dt="2021-09-14T14:06:33.271" v="1821" actId="1076"/>
          <ac:spMkLst>
            <pc:docMk/>
            <pc:sldMk cId="3452834750" sldId="441"/>
            <ac:spMk id="13" creationId="{591E35AB-E4D2-4E68-8FD6-D37C085F91CF}"/>
          </ac:spMkLst>
        </pc:spChg>
        <pc:spChg chg="add del">
          <ac:chgData name="Niutanen Riina (Valteri)" userId="S::riina.niutanen@valteri.fi::dad97aeb-c6a9-44b9-ade3-145e91770fa3" providerId="AD" clId="Web-{5D2FA5E1-D249-4522-B9F8-94CC7862980D}" dt="2021-09-14T14:06:48.146" v="1823"/>
          <ac:spMkLst>
            <pc:docMk/>
            <pc:sldMk cId="3452834750" sldId="441"/>
            <ac:spMk id="14" creationId="{CDCE219F-E9E0-4526-BF63-6477D51DA55E}"/>
          </ac:spMkLst>
        </pc:spChg>
        <pc:spChg chg="add del">
          <ac:chgData name="Niutanen Riina (Valteri)" userId="S::riina.niutanen@valteri.fi::dad97aeb-c6a9-44b9-ade3-145e91770fa3" providerId="AD" clId="Web-{5D2FA5E1-D249-4522-B9F8-94CC7862980D}" dt="2021-09-14T14:06:57.772" v="1825"/>
          <ac:spMkLst>
            <pc:docMk/>
            <pc:sldMk cId="3452834750" sldId="441"/>
            <ac:spMk id="15" creationId="{4B026555-E14C-4A4D-8D2D-6698FB443A35}"/>
          </ac:spMkLst>
        </pc:spChg>
        <pc:spChg chg="add mod">
          <ac:chgData name="Niutanen Riina (Valteri)" userId="S::riina.niutanen@valteri.fi::dad97aeb-c6a9-44b9-ade3-145e91770fa3" providerId="AD" clId="Web-{5D2FA5E1-D249-4522-B9F8-94CC7862980D}" dt="2021-09-14T14:08:11.680" v="1868" actId="14100"/>
          <ac:spMkLst>
            <pc:docMk/>
            <pc:sldMk cId="3452834750" sldId="441"/>
            <ac:spMk id="16" creationId="{EAB4E0F8-EAE2-4570-BD60-DC526DE704A0}"/>
          </ac:spMkLst>
        </pc:spChg>
        <pc:spChg chg="add mod">
          <ac:chgData name="Niutanen Riina (Valteri)" userId="S::riina.niutanen@valteri.fi::dad97aeb-c6a9-44b9-ade3-145e91770fa3" providerId="AD" clId="Web-{5D2FA5E1-D249-4522-B9F8-94CC7862980D}" dt="2021-09-14T14:08:30.212" v="1870" actId="1076"/>
          <ac:spMkLst>
            <pc:docMk/>
            <pc:sldMk cId="3452834750" sldId="441"/>
            <ac:spMk id="17" creationId="{6585325E-9F2C-4E4A-8913-F24086540DC0}"/>
          </ac:spMkLst>
        </pc:spChg>
      </pc:sldChg>
    </pc:docChg>
  </pc:docChgLst>
  <pc:docChgLst>
    <pc:chgData name="Heikkinen Tiina (Valteri)" userId="e76040fe-78fb-4bdc-98ff-76e9f034d735" providerId="ADAL" clId="{F487C089-D671-4E6B-961A-79BA94CA9D43}"/>
    <pc:docChg chg="undo redo custSel addSld delSld modSld sldOrd">
      <pc:chgData name="Heikkinen Tiina (Valteri)" userId="e76040fe-78fb-4bdc-98ff-76e9f034d735" providerId="ADAL" clId="{F487C089-D671-4E6B-961A-79BA94CA9D43}" dt="2021-09-24T07:09:18.740" v="1545" actId="20577"/>
      <pc:docMkLst>
        <pc:docMk/>
      </pc:docMkLst>
      <pc:sldChg chg="addSp delSp modSp mod setBg addAnim delAnim">
        <pc:chgData name="Heikkinen Tiina (Valteri)" userId="e76040fe-78fb-4bdc-98ff-76e9f034d735" providerId="ADAL" clId="{F487C089-D671-4E6B-961A-79BA94CA9D43}" dt="2021-09-21T06:50:19.698" v="1475" actId="26606"/>
        <pc:sldMkLst>
          <pc:docMk/>
          <pc:sldMk cId="0" sldId="257"/>
        </pc:sldMkLst>
        <pc:spChg chg="mod ord">
          <ac:chgData name="Heikkinen Tiina (Valteri)" userId="e76040fe-78fb-4bdc-98ff-76e9f034d735" providerId="ADAL" clId="{F487C089-D671-4E6B-961A-79BA94CA9D43}" dt="2021-09-21T06:50:19.698" v="1475" actId="26606"/>
          <ac:spMkLst>
            <pc:docMk/>
            <pc:sldMk cId="0" sldId="257"/>
            <ac:spMk id="88" creationId="{00000000-0000-0000-0000-000000000000}"/>
          </ac:spMkLst>
        </pc:spChg>
        <pc:spChg chg="mod ord">
          <ac:chgData name="Heikkinen Tiina (Valteri)" userId="e76040fe-78fb-4bdc-98ff-76e9f034d735" providerId="ADAL" clId="{F487C089-D671-4E6B-961A-79BA94CA9D43}" dt="2021-09-21T06:50:19.698" v="1475" actId="26606"/>
          <ac:spMkLst>
            <pc:docMk/>
            <pc:sldMk cId="0" sldId="257"/>
            <ac:spMk id="89" creationId="{00000000-0000-0000-0000-000000000000}"/>
          </ac:spMkLst>
        </pc:spChg>
        <pc:spChg chg="add del">
          <ac:chgData name="Heikkinen Tiina (Valteri)" userId="e76040fe-78fb-4bdc-98ff-76e9f034d735" providerId="ADAL" clId="{F487C089-D671-4E6B-961A-79BA94CA9D43}" dt="2021-09-21T06:49:32.344" v="1469" actId="26606"/>
          <ac:spMkLst>
            <pc:docMk/>
            <pc:sldMk cId="0" sldId="257"/>
            <ac:spMk id="94" creationId="{C1DD1A8A-57D5-4A81-AD04-532B043C5611}"/>
          </ac:spMkLst>
        </pc:spChg>
        <pc:spChg chg="add del">
          <ac:chgData name="Heikkinen Tiina (Valteri)" userId="e76040fe-78fb-4bdc-98ff-76e9f034d735" providerId="ADAL" clId="{F487C089-D671-4E6B-961A-79BA94CA9D43}" dt="2021-09-21T06:49:32.344" v="1469" actId="26606"/>
          <ac:spMkLst>
            <pc:docMk/>
            <pc:sldMk cId="0" sldId="257"/>
            <ac:spMk id="96" creationId="{007891EC-4501-44ED-A8C8-B11B6DB767AB}"/>
          </ac:spMkLst>
        </pc:spChg>
        <pc:spChg chg="add del">
          <ac:chgData name="Heikkinen Tiina (Valteri)" userId="e76040fe-78fb-4bdc-98ff-76e9f034d735" providerId="ADAL" clId="{F487C089-D671-4E6B-961A-79BA94CA9D43}" dt="2021-09-21T06:50:19.698" v="1475" actId="26606"/>
          <ac:spMkLst>
            <pc:docMk/>
            <pc:sldMk cId="0" sldId="257"/>
            <ac:spMk id="98" creationId="{06DA9DF9-31F7-4056-B42E-878CC92417B8}"/>
          </ac:spMkLst>
        </pc:spChg>
        <pc:picChg chg="del">
          <ac:chgData name="Heikkinen Tiina (Valteri)" userId="e76040fe-78fb-4bdc-98ff-76e9f034d735" providerId="ADAL" clId="{F487C089-D671-4E6B-961A-79BA94CA9D43}" dt="2021-09-17T10:37:11.725" v="844" actId="478"/>
          <ac:picMkLst>
            <pc:docMk/>
            <pc:sldMk cId="0" sldId="257"/>
            <ac:picMk id="2" creationId="{00000000-0000-0000-0000-000000000000}"/>
          </ac:picMkLst>
        </pc:picChg>
        <pc:picChg chg="add mod">
          <ac:chgData name="Heikkinen Tiina (Valteri)" userId="e76040fe-78fb-4bdc-98ff-76e9f034d735" providerId="ADAL" clId="{F487C089-D671-4E6B-961A-79BA94CA9D43}" dt="2021-09-21T06:50:19.698" v="1475" actId="26606"/>
          <ac:picMkLst>
            <pc:docMk/>
            <pc:sldMk cId="0" sldId="257"/>
            <ac:picMk id="3" creationId="{7BB568D2-BBFE-4EBE-97AA-56448AB05718}"/>
          </ac:picMkLst>
        </pc:picChg>
      </pc:sldChg>
      <pc:sldChg chg="addSp delSp modSp mod ord">
        <pc:chgData name="Heikkinen Tiina (Valteri)" userId="e76040fe-78fb-4bdc-98ff-76e9f034d735" providerId="ADAL" clId="{F487C089-D671-4E6B-961A-79BA94CA9D43}" dt="2021-09-21T06:52:36.836" v="1527" actId="20577"/>
        <pc:sldMkLst>
          <pc:docMk/>
          <pc:sldMk cId="3419566051" sldId="259"/>
        </pc:sldMkLst>
        <pc:spChg chg="mod">
          <ac:chgData name="Heikkinen Tiina (Valteri)" userId="e76040fe-78fb-4bdc-98ff-76e9f034d735" providerId="ADAL" clId="{F487C089-D671-4E6B-961A-79BA94CA9D43}" dt="2021-09-21T06:52:36.836" v="1527" actId="20577"/>
          <ac:spMkLst>
            <pc:docMk/>
            <pc:sldMk cId="3419566051" sldId="259"/>
            <ac:spMk id="2" creationId="{5EAC99AB-F1B8-475B-8DFB-1F90D1E51DAB}"/>
          </ac:spMkLst>
        </pc:spChg>
        <pc:spChg chg="mod">
          <ac:chgData name="Heikkinen Tiina (Valteri)" userId="e76040fe-78fb-4bdc-98ff-76e9f034d735" providerId="ADAL" clId="{F487C089-D671-4E6B-961A-79BA94CA9D43}" dt="2021-09-21T06:51:19.431" v="1515" actId="2711"/>
          <ac:spMkLst>
            <pc:docMk/>
            <pc:sldMk cId="3419566051" sldId="259"/>
            <ac:spMk id="3" creationId="{F56AE633-A653-4E67-A5E5-105EB9C25149}"/>
          </ac:spMkLst>
        </pc:spChg>
        <pc:spChg chg="add del">
          <ac:chgData name="Heikkinen Tiina (Valteri)" userId="e76040fe-78fb-4bdc-98ff-76e9f034d735" providerId="ADAL" clId="{F487C089-D671-4E6B-961A-79BA94CA9D43}" dt="2021-09-14T09:17:50.445" v="266" actId="26606"/>
          <ac:spMkLst>
            <pc:docMk/>
            <pc:sldMk cId="3419566051" sldId="259"/>
            <ac:spMk id="29" creationId="{5E39A796-BE83-48B1-B33F-35C4A32AAB57}"/>
          </ac:spMkLst>
        </pc:spChg>
        <pc:spChg chg="add del">
          <ac:chgData name="Heikkinen Tiina (Valteri)" userId="e76040fe-78fb-4bdc-98ff-76e9f034d735" providerId="ADAL" clId="{F487C089-D671-4E6B-961A-79BA94CA9D43}" dt="2021-09-14T09:17:50.445" v="266" actId="26606"/>
          <ac:spMkLst>
            <pc:docMk/>
            <pc:sldMk cId="3419566051" sldId="259"/>
            <ac:spMk id="31" creationId="{72F84B47-E267-4194-8194-831DB7B5547F}"/>
          </ac:spMkLst>
        </pc:spChg>
        <pc:spChg chg="add del">
          <ac:chgData name="Heikkinen Tiina (Valteri)" userId="e76040fe-78fb-4bdc-98ff-76e9f034d735" providerId="ADAL" clId="{F487C089-D671-4E6B-961A-79BA94CA9D43}" dt="2021-09-14T09:17:50.434" v="265" actId="26606"/>
          <ac:spMkLst>
            <pc:docMk/>
            <pc:sldMk cId="3419566051" sldId="259"/>
            <ac:spMk id="36" creationId="{F13C74B1-5B17-4795-BED0-7140497B445A}"/>
          </ac:spMkLst>
        </pc:spChg>
        <pc:spChg chg="add del">
          <ac:chgData name="Heikkinen Tiina (Valteri)" userId="e76040fe-78fb-4bdc-98ff-76e9f034d735" providerId="ADAL" clId="{F487C089-D671-4E6B-961A-79BA94CA9D43}" dt="2021-09-14T09:17:50.434" v="265" actId="26606"/>
          <ac:spMkLst>
            <pc:docMk/>
            <pc:sldMk cId="3419566051" sldId="259"/>
            <ac:spMk id="38" creationId="{D4974D33-8DC5-464E-8C6D-BE58F0669C17}"/>
          </ac:spMkLst>
        </pc:spChg>
        <pc:spChg chg="add">
          <ac:chgData name="Heikkinen Tiina (Valteri)" userId="e76040fe-78fb-4bdc-98ff-76e9f034d735" providerId="ADAL" clId="{F487C089-D671-4E6B-961A-79BA94CA9D43}" dt="2021-09-14T09:17:50.445" v="266" actId="26606"/>
          <ac:spMkLst>
            <pc:docMk/>
            <pc:sldMk cId="3419566051" sldId="259"/>
            <ac:spMk id="40" creationId="{04812C46-200A-4DEB-A05E-3ED6C68C2387}"/>
          </ac:spMkLst>
        </pc:spChg>
        <pc:spChg chg="add">
          <ac:chgData name="Heikkinen Tiina (Valteri)" userId="e76040fe-78fb-4bdc-98ff-76e9f034d735" providerId="ADAL" clId="{F487C089-D671-4E6B-961A-79BA94CA9D43}" dt="2021-09-14T09:17:50.445" v="266" actId="26606"/>
          <ac:spMkLst>
            <pc:docMk/>
            <pc:sldMk cId="3419566051" sldId="259"/>
            <ac:spMk id="41" creationId="{D1EA859B-E555-4109-94F3-6700E046E008}"/>
          </ac:spMkLst>
        </pc:spChg>
        <pc:picChg chg="mod ord">
          <ac:chgData name="Heikkinen Tiina (Valteri)" userId="e76040fe-78fb-4bdc-98ff-76e9f034d735" providerId="ADAL" clId="{F487C089-D671-4E6B-961A-79BA94CA9D43}" dt="2021-09-14T09:17:50.445" v="266" actId="26606"/>
          <ac:picMkLst>
            <pc:docMk/>
            <pc:sldMk cId="3419566051" sldId="259"/>
            <ac:picMk id="5" creationId="{2EB2337D-7B73-4F5C-943E-AD01308FC7BD}"/>
          </ac:picMkLst>
        </pc:picChg>
      </pc:sldChg>
      <pc:sldChg chg="addSp delSp modSp mod modClrScheme addAnim delAnim setClrOvrMap delDesignElem chgLayout">
        <pc:chgData name="Heikkinen Tiina (Valteri)" userId="e76040fe-78fb-4bdc-98ff-76e9f034d735" providerId="ADAL" clId="{F487C089-D671-4E6B-961A-79BA94CA9D43}" dt="2021-09-17T10:48:47.361" v="982" actId="14100"/>
        <pc:sldMkLst>
          <pc:docMk/>
          <pc:sldMk cId="0" sldId="260"/>
        </pc:sldMkLst>
        <pc:spChg chg="add mod ord">
          <ac:chgData name="Heikkinen Tiina (Valteri)" userId="e76040fe-78fb-4bdc-98ff-76e9f034d735" providerId="ADAL" clId="{F487C089-D671-4E6B-961A-79BA94CA9D43}" dt="2021-09-17T10:38:24.656" v="912" actId="700"/>
          <ac:spMkLst>
            <pc:docMk/>
            <pc:sldMk cId="0" sldId="260"/>
            <ac:spMk id="4" creationId="{006EDAAF-4D41-43E6-94FD-675C1B23C9B4}"/>
          </ac:spMkLst>
        </pc:spChg>
        <pc:spChg chg="add mod ord">
          <ac:chgData name="Heikkinen Tiina (Valteri)" userId="e76040fe-78fb-4bdc-98ff-76e9f034d735" providerId="ADAL" clId="{F487C089-D671-4E6B-961A-79BA94CA9D43}" dt="2021-09-17T10:44:37.786" v="961" actId="27636"/>
          <ac:spMkLst>
            <pc:docMk/>
            <pc:sldMk cId="0" sldId="260"/>
            <ac:spMk id="5" creationId="{D5C9E389-3517-45CF-894B-5102D983AB94}"/>
          </ac:spMkLst>
        </pc:spChg>
        <pc:spChg chg="mod">
          <ac:chgData name="Heikkinen Tiina (Valteri)" userId="e76040fe-78fb-4bdc-98ff-76e9f034d735" providerId="ADAL" clId="{F487C089-D671-4E6B-961A-79BA94CA9D43}" dt="2021-09-17T10:48:47.361" v="982" actId="14100"/>
          <ac:spMkLst>
            <pc:docMk/>
            <pc:sldMk cId="0" sldId="260"/>
            <ac:spMk id="6" creationId="{337E53F5-71F5-4272-92EB-F6109803029C}"/>
          </ac:spMkLst>
        </pc:spChg>
        <pc:spChg chg="del mod ord">
          <ac:chgData name="Heikkinen Tiina (Valteri)" userId="e76040fe-78fb-4bdc-98ff-76e9f034d735" providerId="ADAL" clId="{F487C089-D671-4E6B-961A-79BA94CA9D43}" dt="2021-09-17T10:38:24.656" v="912" actId="700"/>
          <ac:spMkLst>
            <pc:docMk/>
            <pc:sldMk cId="0" sldId="260"/>
            <ac:spMk id="120" creationId="{00000000-0000-0000-0000-000000000000}"/>
          </ac:spMkLst>
        </pc:spChg>
        <pc:spChg chg="mod ord">
          <ac:chgData name="Heikkinen Tiina (Valteri)" userId="e76040fe-78fb-4bdc-98ff-76e9f034d735" providerId="ADAL" clId="{F487C089-D671-4E6B-961A-79BA94CA9D43}" dt="2021-09-17T10:38:24.686" v="913" actId="27636"/>
          <ac:spMkLst>
            <pc:docMk/>
            <pc:sldMk cId="0" sldId="260"/>
            <ac:spMk id="121" creationId="{00000000-0000-0000-0000-000000000000}"/>
          </ac:spMkLst>
        </pc:spChg>
        <pc:spChg chg="mod">
          <ac:chgData name="Heikkinen Tiina (Valteri)" userId="e76040fe-78fb-4bdc-98ff-76e9f034d735" providerId="ADAL" clId="{F487C089-D671-4E6B-961A-79BA94CA9D43}" dt="2021-09-14T09:14:21.079" v="133" actId="20577"/>
          <ac:spMkLst>
            <pc:docMk/>
            <pc:sldMk cId="0" sldId="260"/>
            <ac:spMk id="122" creationId="{00000000-0000-0000-0000-000000000000}"/>
          </ac:spMkLst>
        </pc:spChg>
        <pc:spChg chg="add del">
          <ac:chgData name="Heikkinen Tiina (Valteri)" userId="e76040fe-78fb-4bdc-98ff-76e9f034d735" providerId="ADAL" clId="{F487C089-D671-4E6B-961A-79BA94CA9D43}" dt="2021-09-17T10:38:24.656" v="912" actId="700"/>
          <ac:spMkLst>
            <pc:docMk/>
            <pc:sldMk cId="0" sldId="260"/>
            <ac:spMk id="127" creationId="{9B7AD9F6-8CE7-4299-8FC6-328F4DCD3FF9}"/>
          </ac:spMkLst>
        </pc:spChg>
        <pc:spChg chg="add del">
          <ac:chgData name="Heikkinen Tiina (Valteri)" userId="e76040fe-78fb-4bdc-98ff-76e9f034d735" providerId="ADAL" clId="{F487C089-D671-4E6B-961A-79BA94CA9D43}" dt="2021-09-17T10:38:24.656" v="912" actId="700"/>
          <ac:spMkLst>
            <pc:docMk/>
            <pc:sldMk cId="0" sldId="260"/>
            <ac:spMk id="129" creationId="{F49775AF-8896-43EE-92C6-83497D6DC56F}"/>
          </ac:spMkLst>
        </pc:spChg>
        <pc:spChg chg="add del">
          <ac:chgData name="Heikkinen Tiina (Valteri)" userId="e76040fe-78fb-4bdc-98ff-76e9f034d735" providerId="ADAL" clId="{F487C089-D671-4E6B-961A-79BA94CA9D43}" dt="2021-09-14T09:17:02.323" v="260" actId="26606"/>
          <ac:spMkLst>
            <pc:docMk/>
            <pc:sldMk cId="0" sldId="260"/>
            <ac:spMk id="132" creationId="{FF9B822F-893E-44C8-963C-64F50ACECBB2}"/>
          </ac:spMkLst>
        </pc:spChg>
        <pc:spChg chg="add del">
          <ac:chgData name="Heikkinen Tiina (Valteri)" userId="e76040fe-78fb-4bdc-98ff-76e9f034d735" providerId="ADAL" clId="{F487C089-D671-4E6B-961A-79BA94CA9D43}" dt="2021-09-14T09:17:02.323" v="260" actId="26606"/>
          <ac:spMkLst>
            <pc:docMk/>
            <pc:sldMk cId="0" sldId="260"/>
            <ac:spMk id="134" creationId="{EBF87945-A001-489F-9D9B-7D9435F0B9CA}"/>
          </ac:spMkLst>
        </pc:spChg>
        <pc:spChg chg="add del">
          <ac:chgData name="Heikkinen Tiina (Valteri)" userId="e76040fe-78fb-4bdc-98ff-76e9f034d735" providerId="ADAL" clId="{F487C089-D671-4E6B-961A-79BA94CA9D43}" dt="2021-09-14T09:17:02.306" v="259" actId="26606"/>
          <ac:spMkLst>
            <pc:docMk/>
            <pc:sldMk cId="0" sldId="260"/>
            <ac:spMk id="139" creationId="{0671A8AE-40A1-4631-A6B8-581AFF065482}"/>
          </ac:spMkLst>
        </pc:spChg>
        <pc:spChg chg="add del">
          <ac:chgData name="Heikkinen Tiina (Valteri)" userId="e76040fe-78fb-4bdc-98ff-76e9f034d735" providerId="ADAL" clId="{F487C089-D671-4E6B-961A-79BA94CA9D43}" dt="2021-09-14T09:17:02.306" v="259" actId="26606"/>
          <ac:spMkLst>
            <pc:docMk/>
            <pc:sldMk cId="0" sldId="260"/>
            <ac:spMk id="141" creationId="{AB58EF07-17C2-48CF-ABB0-EEF1F17CB8F0}"/>
          </ac:spMkLst>
        </pc:spChg>
        <pc:spChg chg="add del">
          <ac:chgData name="Heikkinen Tiina (Valteri)" userId="e76040fe-78fb-4bdc-98ff-76e9f034d735" providerId="ADAL" clId="{F487C089-D671-4E6B-961A-79BA94CA9D43}" dt="2021-09-14T09:17:02.306" v="259" actId="26606"/>
          <ac:spMkLst>
            <pc:docMk/>
            <pc:sldMk cId="0" sldId="260"/>
            <ac:spMk id="143" creationId="{AF2F604E-43BE-4DC3-B983-E071523364F8}"/>
          </ac:spMkLst>
        </pc:spChg>
        <pc:spChg chg="add del">
          <ac:chgData name="Heikkinen Tiina (Valteri)" userId="e76040fe-78fb-4bdc-98ff-76e9f034d735" providerId="ADAL" clId="{F487C089-D671-4E6B-961A-79BA94CA9D43}" dt="2021-09-14T09:17:02.306" v="259" actId="26606"/>
          <ac:spMkLst>
            <pc:docMk/>
            <pc:sldMk cId="0" sldId="260"/>
            <ac:spMk id="145" creationId="{08C9B587-E65E-4B52-B37C-ABEBB6E87928}"/>
          </ac:spMkLst>
        </pc:spChg>
        <pc:spChg chg="add del">
          <ac:chgData name="Heikkinen Tiina (Valteri)" userId="e76040fe-78fb-4bdc-98ff-76e9f034d735" providerId="ADAL" clId="{F487C089-D671-4E6B-961A-79BA94CA9D43}" dt="2021-09-14T09:17:25.405" v="261" actId="700"/>
          <ac:spMkLst>
            <pc:docMk/>
            <pc:sldMk cId="0" sldId="260"/>
            <ac:spMk id="147" creationId="{9B7AD9F6-8CE7-4299-8FC6-328F4DCD3FF9}"/>
          </ac:spMkLst>
        </pc:spChg>
        <pc:spChg chg="add del">
          <ac:chgData name="Heikkinen Tiina (Valteri)" userId="e76040fe-78fb-4bdc-98ff-76e9f034d735" providerId="ADAL" clId="{F487C089-D671-4E6B-961A-79BA94CA9D43}" dt="2021-09-14T09:17:25.405" v="261" actId="700"/>
          <ac:spMkLst>
            <pc:docMk/>
            <pc:sldMk cId="0" sldId="260"/>
            <ac:spMk id="148" creationId="{F49775AF-8896-43EE-92C6-83497D6DC56F}"/>
          </ac:spMkLst>
        </pc:spChg>
        <pc:picChg chg="add mod ord">
          <ac:chgData name="Heikkinen Tiina (Valteri)" userId="e76040fe-78fb-4bdc-98ff-76e9f034d735" providerId="ADAL" clId="{F487C089-D671-4E6B-961A-79BA94CA9D43}" dt="2021-09-17T10:38:30.362" v="914" actId="1076"/>
          <ac:picMkLst>
            <pc:docMk/>
            <pc:sldMk cId="0" sldId="260"/>
            <ac:picMk id="2" creationId="{6B0B0818-03B5-4CF9-A195-C4039EE30C5D}"/>
          </ac:picMkLst>
        </pc:picChg>
        <pc:picChg chg="del">
          <ac:chgData name="Heikkinen Tiina (Valteri)" userId="e76040fe-78fb-4bdc-98ff-76e9f034d735" providerId="ADAL" clId="{F487C089-D671-4E6B-961A-79BA94CA9D43}" dt="2021-09-14T09:16:45.940" v="253" actId="478"/>
          <ac:picMkLst>
            <pc:docMk/>
            <pc:sldMk cId="0" sldId="260"/>
            <ac:picMk id="4" creationId="{00000000-0000-0000-0000-000000000000}"/>
          </ac:picMkLst>
        </pc:picChg>
      </pc:sldChg>
      <pc:sldChg chg="modSp del mod">
        <pc:chgData name="Heikkinen Tiina (Valteri)" userId="e76040fe-78fb-4bdc-98ff-76e9f034d735" providerId="ADAL" clId="{F487C089-D671-4E6B-961A-79BA94CA9D43}" dt="2021-09-17T10:56:10.616" v="1064" actId="2711"/>
        <pc:sldMkLst>
          <pc:docMk/>
          <pc:sldMk cId="241483121" sldId="320"/>
        </pc:sldMkLst>
        <pc:spChg chg="mod">
          <ac:chgData name="Heikkinen Tiina (Valteri)" userId="e76040fe-78fb-4bdc-98ff-76e9f034d735" providerId="ADAL" clId="{F487C089-D671-4E6B-961A-79BA94CA9D43}" dt="2021-09-17T10:56:10.616" v="1064" actId="2711"/>
          <ac:spMkLst>
            <pc:docMk/>
            <pc:sldMk cId="241483121" sldId="320"/>
            <ac:spMk id="4" creationId="{00000000-0000-0000-0000-000000000000}"/>
          </ac:spMkLst>
        </pc:spChg>
        <pc:spChg chg="mod">
          <ac:chgData name="Heikkinen Tiina (Valteri)" userId="e76040fe-78fb-4bdc-98ff-76e9f034d735" providerId="ADAL" clId="{F487C089-D671-4E6B-961A-79BA94CA9D43}" dt="2021-09-17T10:55:23.893" v="1059" actId="113"/>
          <ac:spMkLst>
            <pc:docMk/>
            <pc:sldMk cId="241483121" sldId="320"/>
            <ac:spMk id="27651" creationId="{00000000-0000-0000-0000-000000000000}"/>
          </ac:spMkLst>
        </pc:spChg>
        <pc:spChg chg="mod">
          <ac:chgData name="Heikkinen Tiina (Valteri)" userId="e76040fe-78fb-4bdc-98ff-76e9f034d735" providerId="ADAL" clId="{F487C089-D671-4E6B-961A-79BA94CA9D43}" dt="2021-09-17T10:55:51.827" v="1062" actId="2711"/>
          <ac:spMkLst>
            <pc:docMk/>
            <pc:sldMk cId="241483121" sldId="320"/>
            <ac:spMk id="27653" creationId="{00000000-0000-0000-0000-000000000000}"/>
          </ac:spMkLst>
        </pc:spChg>
        <pc:spChg chg="mod">
          <ac:chgData name="Heikkinen Tiina (Valteri)" userId="e76040fe-78fb-4bdc-98ff-76e9f034d735" providerId="ADAL" clId="{F487C089-D671-4E6B-961A-79BA94CA9D43}" dt="2021-09-17T10:55:42.717" v="1061" actId="2711"/>
          <ac:spMkLst>
            <pc:docMk/>
            <pc:sldMk cId="241483121" sldId="320"/>
            <ac:spMk id="27657" creationId="{00000000-0000-0000-0000-000000000000}"/>
          </ac:spMkLst>
        </pc:spChg>
        <pc:spChg chg="mod">
          <ac:chgData name="Heikkinen Tiina (Valteri)" userId="e76040fe-78fb-4bdc-98ff-76e9f034d735" providerId="ADAL" clId="{F487C089-D671-4E6B-961A-79BA94CA9D43}" dt="2021-09-17T10:56:00.178" v="1063" actId="2711"/>
          <ac:spMkLst>
            <pc:docMk/>
            <pc:sldMk cId="241483121" sldId="320"/>
            <ac:spMk id="27658" creationId="{00000000-0000-0000-0000-000000000000}"/>
          </ac:spMkLst>
        </pc:spChg>
        <pc:spChg chg="mod">
          <ac:chgData name="Heikkinen Tiina (Valteri)" userId="e76040fe-78fb-4bdc-98ff-76e9f034d735" providerId="ADAL" clId="{F487C089-D671-4E6B-961A-79BA94CA9D43}" dt="2021-09-17T10:55:33.581" v="1060" actId="2711"/>
          <ac:spMkLst>
            <pc:docMk/>
            <pc:sldMk cId="241483121" sldId="320"/>
            <ac:spMk id="27666" creationId="{00000000-0000-0000-0000-000000000000}"/>
          </ac:spMkLst>
        </pc:spChg>
      </pc:sldChg>
      <pc:sldChg chg="ord">
        <pc:chgData name="Heikkinen Tiina (Valteri)" userId="e76040fe-78fb-4bdc-98ff-76e9f034d735" providerId="ADAL" clId="{F487C089-D671-4E6B-961A-79BA94CA9D43}" dt="2021-09-24T07:06:12.384" v="1529"/>
        <pc:sldMkLst>
          <pc:docMk/>
          <pc:sldMk cId="1570883077" sldId="362"/>
        </pc:sldMkLst>
      </pc:sldChg>
      <pc:sldChg chg="modSp del mod">
        <pc:chgData name="Heikkinen Tiina (Valteri)" userId="e76040fe-78fb-4bdc-98ff-76e9f034d735" providerId="ADAL" clId="{F487C089-D671-4E6B-961A-79BA94CA9D43}" dt="2021-09-21T06:47:58.618" v="1464" actId="20577"/>
        <pc:sldMkLst>
          <pc:docMk/>
          <pc:sldMk cId="3814172302" sldId="364"/>
        </pc:sldMkLst>
        <pc:spChg chg="mod">
          <ac:chgData name="Heikkinen Tiina (Valteri)" userId="e76040fe-78fb-4bdc-98ff-76e9f034d735" providerId="ADAL" clId="{F487C089-D671-4E6B-961A-79BA94CA9D43}" dt="2021-09-17T10:53:24.112" v="1027" actId="113"/>
          <ac:spMkLst>
            <pc:docMk/>
            <pc:sldMk cId="3814172302" sldId="364"/>
            <ac:spMk id="3" creationId="{00000000-0000-0000-0000-000000000000}"/>
          </ac:spMkLst>
        </pc:spChg>
        <pc:spChg chg="mod">
          <ac:chgData name="Heikkinen Tiina (Valteri)" userId="e76040fe-78fb-4bdc-98ff-76e9f034d735" providerId="ADAL" clId="{F487C089-D671-4E6B-961A-79BA94CA9D43}" dt="2021-09-21T06:47:58.618" v="1464" actId="20577"/>
          <ac:spMkLst>
            <pc:docMk/>
            <pc:sldMk cId="3814172302" sldId="364"/>
            <ac:spMk id="4" creationId="{00000000-0000-0000-0000-000000000000}"/>
          </ac:spMkLst>
        </pc:spChg>
        <pc:spChg chg="mod">
          <ac:chgData name="Heikkinen Tiina (Valteri)" userId="e76040fe-78fb-4bdc-98ff-76e9f034d735" providerId="ADAL" clId="{F487C089-D671-4E6B-961A-79BA94CA9D43}" dt="2021-09-17T10:57:03.545" v="1136" actId="2711"/>
          <ac:spMkLst>
            <pc:docMk/>
            <pc:sldMk cId="3814172302" sldId="364"/>
            <ac:spMk id="5" creationId="{AF0B9AB4-B26C-4E79-B2B7-91080F09F2BF}"/>
          </ac:spMkLst>
        </pc:spChg>
        <pc:picChg chg="mod">
          <ac:chgData name="Heikkinen Tiina (Valteri)" userId="e76040fe-78fb-4bdc-98ff-76e9f034d735" providerId="ADAL" clId="{F487C089-D671-4E6B-961A-79BA94CA9D43}" dt="2021-09-17T10:53:28.391" v="1034" actId="1076"/>
          <ac:picMkLst>
            <pc:docMk/>
            <pc:sldMk cId="3814172302" sldId="364"/>
            <ac:picMk id="6" creationId="{36C67F0A-7C92-4837-8453-2B282A879EC5}"/>
          </ac:picMkLst>
        </pc:picChg>
      </pc:sldChg>
      <pc:sldChg chg="del">
        <pc:chgData name="Heikkinen Tiina (Valteri)" userId="e76040fe-78fb-4bdc-98ff-76e9f034d735" providerId="ADAL" clId="{F487C089-D671-4E6B-961A-79BA94CA9D43}" dt="2021-09-14T09:18:44.927" v="268" actId="47"/>
        <pc:sldMkLst>
          <pc:docMk/>
          <pc:sldMk cId="2122789161" sldId="433"/>
        </pc:sldMkLst>
      </pc:sldChg>
      <pc:sldChg chg="addSp modSp new mod setBg modNotesTx">
        <pc:chgData name="Heikkinen Tiina (Valteri)" userId="e76040fe-78fb-4bdc-98ff-76e9f034d735" providerId="ADAL" clId="{F487C089-D671-4E6B-961A-79BA94CA9D43}" dt="2021-09-17T10:49:04.352" v="985" actId="14100"/>
        <pc:sldMkLst>
          <pc:docMk/>
          <pc:sldMk cId="784511498" sldId="434"/>
        </pc:sldMkLst>
        <pc:spChg chg="mod">
          <ac:chgData name="Heikkinen Tiina (Valteri)" userId="e76040fe-78fb-4bdc-98ff-76e9f034d735" providerId="ADAL" clId="{F487C089-D671-4E6B-961A-79BA94CA9D43}" dt="2021-09-17T10:49:04.352" v="985" actId="14100"/>
          <ac:spMkLst>
            <pc:docMk/>
            <pc:sldMk cId="784511498" sldId="434"/>
            <ac:spMk id="2" creationId="{F4A3CB27-E68D-40E3-8FD7-E8319DB848E7}"/>
          </ac:spMkLst>
        </pc:spChg>
        <pc:spChg chg="mod">
          <ac:chgData name="Heikkinen Tiina (Valteri)" userId="e76040fe-78fb-4bdc-98ff-76e9f034d735" providerId="ADAL" clId="{F487C089-D671-4E6B-961A-79BA94CA9D43}" dt="2021-09-17T10:21:32.832" v="683" actId="113"/>
          <ac:spMkLst>
            <pc:docMk/>
            <pc:sldMk cId="784511498" sldId="434"/>
            <ac:spMk id="3" creationId="{2B5BCE1A-7BFC-446A-86FE-29976AE4B67B}"/>
          </ac:spMkLst>
        </pc:spChg>
        <pc:spChg chg="add">
          <ac:chgData name="Heikkinen Tiina (Valteri)" userId="e76040fe-78fb-4bdc-98ff-76e9f034d735" providerId="ADAL" clId="{F487C089-D671-4E6B-961A-79BA94CA9D43}" dt="2021-09-17T10:21:18.597" v="680" actId="26606"/>
          <ac:spMkLst>
            <pc:docMk/>
            <pc:sldMk cId="784511498" sldId="434"/>
            <ac:spMk id="9" creationId="{A8384FB5-9ADC-4DDC-881B-597D56F5B15D}"/>
          </ac:spMkLst>
        </pc:spChg>
        <pc:spChg chg="add">
          <ac:chgData name="Heikkinen Tiina (Valteri)" userId="e76040fe-78fb-4bdc-98ff-76e9f034d735" providerId="ADAL" clId="{F487C089-D671-4E6B-961A-79BA94CA9D43}" dt="2021-09-17T10:21:18.597" v="680" actId="26606"/>
          <ac:spMkLst>
            <pc:docMk/>
            <pc:sldMk cId="784511498" sldId="434"/>
            <ac:spMk id="11" creationId="{91E5A9A7-95C6-4F4F-B00E-C82E07FE62EF}"/>
          </ac:spMkLst>
        </pc:spChg>
        <pc:spChg chg="add">
          <ac:chgData name="Heikkinen Tiina (Valteri)" userId="e76040fe-78fb-4bdc-98ff-76e9f034d735" providerId="ADAL" clId="{F487C089-D671-4E6B-961A-79BA94CA9D43}" dt="2021-09-17T10:21:18.597" v="680" actId="26606"/>
          <ac:spMkLst>
            <pc:docMk/>
            <pc:sldMk cId="784511498" sldId="434"/>
            <ac:spMk id="13" creationId="{D07DD2DE-F619-49DD-B5E7-03A290FF4ED1}"/>
          </ac:spMkLst>
        </pc:spChg>
        <pc:spChg chg="add">
          <ac:chgData name="Heikkinen Tiina (Valteri)" userId="e76040fe-78fb-4bdc-98ff-76e9f034d735" providerId="ADAL" clId="{F487C089-D671-4E6B-961A-79BA94CA9D43}" dt="2021-09-17T10:21:18.597" v="680" actId="26606"/>
          <ac:spMkLst>
            <pc:docMk/>
            <pc:sldMk cId="784511498" sldId="434"/>
            <ac:spMk id="15" creationId="{85149191-5F60-4A28-AAFF-039F96B0F3EC}"/>
          </ac:spMkLst>
        </pc:spChg>
        <pc:spChg chg="add">
          <ac:chgData name="Heikkinen Tiina (Valteri)" userId="e76040fe-78fb-4bdc-98ff-76e9f034d735" providerId="ADAL" clId="{F487C089-D671-4E6B-961A-79BA94CA9D43}" dt="2021-09-17T10:21:18.597" v="680" actId="26606"/>
          <ac:spMkLst>
            <pc:docMk/>
            <pc:sldMk cId="784511498" sldId="434"/>
            <ac:spMk id="17" creationId="{F8260ED5-17F7-4158-B241-D51DD4CF1B7E}"/>
          </ac:spMkLst>
        </pc:spChg>
        <pc:picChg chg="mod">
          <ac:chgData name="Heikkinen Tiina (Valteri)" userId="e76040fe-78fb-4bdc-98ff-76e9f034d735" providerId="ADAL" clId="{F487C089-D671-4E6B-961A-79BA94CA9D43}" dt="2021-09-17T10:21:18.597" v="680" actId="26606"/>
          <ac:picMkLst>
            <pc:docMk/>
            <pc:sldMk cId="784511498" sldId="434"/>
            <ac:picMk id="4" creationId="{DE40A94F-FEE8-41FC-89DA-1CD60ED49F57}"/>
          </ac:picMkLst>
        </pc:picChg>
      </pc:sldChg>
      <pc:sldChg chg="addSp delSp modSp new mod setBg">
        <pc:chgData name="Heikkinen Tiina (Valteri)" userId="e76040fe-78fb-4bdc-98ff-76e9f034d735" providerId="ADAL" clId="{F487C089-D671-4E6B-961A-79BA94CA9D43}" dt="2021-09-17T11:05:52.750" v="1226" actId="14100"/>
        <pc:sldMkLst>
          <pc:docMk/>
          <pc:sldMk cId="2624940883" sldId="435"/>
        </pc:sldMkLst>
        <pc:spChg chg="mod ord">
          <ac:chgData name="Heikkinen Tiina (Valteri)" userId="e76040fe-78fb-4bdc-98ff-76e9f034d735" providerId="ADAL" clId="{F487C089-D671-4E6B-961A-79BA94CA9D43}" dt="2021-09-17T11:05:52.750" v="1226" actId="14100"/>
          <ac:spMkLst>
            <pc:docMk/>
            <pc:sldMk cId="2624940883" sldId="435"/>
            <ac:spMk id="2" creationId="{EA41BEB5-EE70-47FB-8055-E28DFD3E1FAB}"/>
          </ac:spMkLst>
        </pc:spChg>
        <pc:spChg chg="mod">
          <ac:chgData name="Heikkinen Tiina (Valteri)" userId="e76040fe-78fb-4bdc-98ff-76e9f034d735" providerId="ADAL" clId="{F487C089-D671-4E6B-961A-79BA94CA9D43}" dt="2021-09-17T11:05:35.135" v="1218" actId="255"/>
          <ac:spMkLst>
            <pc:docMk/>
            <pc:sldMk cId="2624940883" sldId="435"/>
            <ac:spMk id="3" creationId="{E9C55385-542C-4DB6-B67E-82E261B527EB}"/>
          </ac:spMkLst>
        </pc:spChg>
        <pc:spChg chg="mod">
          <ac:chgData name="Heikkinen Tiina (Valteri)" userId="e76040fe-78fb-4bdc-98ff-76e9f034d735" providerId="ADAL" clId="{F487C089-D671-4E6B-961A-79BA94CA9D43}" dt="2021-09-17T10:59:40.618" v="1148" actId="26606"/>
          <ac:spMkLst>
            <pc:docMk/>
            <pc:sldMk cId="2624940883" sldId="435"/>
            <ac:spMk id="4" creationId="{D3ECC59F-3556-4ED2-84F9-4317BFFEECC8}"/>
          </ac:spMkLst>
        </pc:spChg>
        <pc:spChg chg="add del">
          <ac:chgData name="Heikkinen Tiina (Valteri)" userId="e76040fe-78fb-4bdc-98ff-76e9f034d735" providerId="ADAL" clId="{F487C089-D671-4E6B-961A-79BA94CA9D43}" dt="2021-09-17T11:02:39.730" v="1172" actId="26606"/>
          <ac:spMkLst>
            <pc:docMk/>
            <pc:sldMk cId="2624940883" sldId="435"/>
            <ac:spMk id="9" creationId="{2B566528-1B12-4246-9431-5C2D7D081168}"/>
          </ac:spMkLst>
        </pc:spChg>
        <pc:spChg chg="add del">
          <ac:chgData name="Heikkinen Tiina (Valteri)" userId="e76040fe-78fb-4bdc-98ff-76e9f034d735" providerId="ADAL" clId="{F487C089-D671-4E6B-961A-79BA94CA9D43}" dt="2021-09-17T11:02:39.730" v="1172" actId="26606"/>
          <ac:spMkLst>
            <pc:docMk/>
            <pc:sldMk cId="2624940883" sldId="435"/>
            <ac:spMk id="11" creationId="{2E80C965-DB6D-4F81-9E9E-B027384D0BD6}"/>
          </ac:spMkLst>
        </pc:spChg>
        <pc:spChg chg="add del">
          <ac:chgData name="Heikkinen Tiina (Valteri)" userId="e76040fe-78fb-4bdc-98ff-76e9f034d735" providerId="ADAL" clId="{F487C089-D671-4E6B-961A-79BA94CA9D43}" dt="2021-09-17T11:02:39.730" v="1172" actId="26606"/>
          <ac:spMkLst>
            <pc:docMk/>
            <pc:sldMk cId="2624940883" sldId="435"/>
            <ac:spMk id="13" creationId="{A580F890-B085-4E95-96AA-55AEBEC5CE6E}"/>
          </ac:spMkLst>
        </pc:spChg>
        <pc:spChg chg="add del">
          <ac:chgData name="Heikkinen Tiina (Valteri)" userId="e76040fe-78fb-4bdc-98ff-76e9f034d735" providerId="ADAL" clId="{F487C089-D671-4E6B-961A-79BA94CA9D43}" dt="2021-09-17T11:02:39.730" v="1172" actId="26606"/>
          <ac:spMkLst>
            <pc:docMk/>
            <pc:sldMk cId="2624940883" sldId="435"/>
            <ac:spMk id="15" creationId="{D3F51FEB-38FB-4F6C-9F7B-2F2AFAB65463}"/>
          </ac:spMkLst>
        </pc:spChg>
        <pc:spChg chg="add del">
          <ac:chgData name="Heikkinen Tiina (Valteri)" userId="e76040fe-78fb-4bdc-98ff-76e9f034d735" providerId="ADAL" clId="{F487C089-D671-4E6B-961A-79BA94CA9D43}" dt="2021-09-17T11:02:39.730" v="1172" actId="26606"/>
          <ac:spMkLst>
            <pc:docMk/>
            <pc:sldMk cId="2624940883" sldId="435"/>
            <ac:spMk id="17" creationId="{1E547BA6-BAE0-43BB-A7CA-60F69CE252F0}"/>
          </ac:spMkLst>
        </pc:spChg>
        <pc:spChg chg="add del">
          <ac:chgData name="Heikkinen Tiina (Valteri)" userId="e76040fe-78fb-4bdc-98ff-76e9f034d735" providerId="ADAL" clId="{F487C089-D671-4E6B-961A-79BA94CA9D43}" dt="2021-09-17T11:02:39.730" v="1172" actId="26606"/>
          <ac:spMkLst>
            <pc:docMk/>
            <pc:sldMk cId="2624940883" sldId="435"/>
            <ac:spMk id="22" creationId="{F3060C83-F051-4F0E-ABAD-AA0DFC48B218}"/>
          </ac:spMkLst>
        </pc:spChg>
        <pc:spChg chg="add del">
          <ac:chgData name="Heikkinen Tiina (Valteri)" userId="e76040fe-78fb-4bdc-98ff-76e9f034d735" providerId="ADAL" clId="{F487C089-D671-4E6B-961A-79BA94CA9D43}" dt="2021-09-17T11:02:39.730" v="1172" actId="26606"/>
          <ac:spMkLst>
            <pc:docMk/>
            <pc:sldMk cId="2624940883" sldId="435"/>
            <ac:spMk id="24" creationId="{83C98ABE-055B-441F-B07E-44F97F083C39}"/>
          </ac:spMkLst>
        </pc:spChg>
        <pc:spChg chg="add del">
          <ac:chgData name="Heikkinen Tiina (Valteri)" userId="e76040fe-78fb-4bdc-98ff-76e9f034d735" providerId="ADAL" clId="{F487C089-D671-4E6B-961A-79BA94CA9D43}" dt="2021-09-17T11:02:39.730" v="1172" actId="26606"/>
          <ac:spMkLst>
            <pc:docMk/>
            <pc:sldMk cId="2624940883" sldId="435"/>
            <ac:spMk id="26" creationId="{29FDB030-9B49-4CED-8CCD-4D99382388AC}"/>
          </ac:spMkLst>
        </pc:spChg>
        <pc:spChg chg="add del">
          <ac:chgData name="Heikkinen Tiina (Valteri)" userId="e76040fe-78fb-4bdc-98ff-76e9f034d735" providerId="ADAL" clId="{F487C089-D671-4E6B-961A-79BA94CA9D43}" dt="2021-09-17T11:02:39.730" v="1172" actId="26606"/>
          <ac:spMkLst>
            <pc:docMk/>
            <pc:sldMk cId="2624940883" sldId="435"/>
            <ac:spMk id="28" creationId="{3783CA14-24A1-485C-8B30-D6A5D87987AD}"/>
          </ac:spMkLst>
        </pc:spChg>
        <pc:spChg chg="add del">
          <ac:chgData name="Heikkinen Tiina (Valteri)" userId="e76040fe-78fb-4bdc-98ff-76e9f034d735" providerId="ADAL" clId="{F487C089-D671-4E6B-961A-79BA94CA9D43}" dt="2021-09-17T11:02:39.730" v="1172" actId="26606"/>
          <ac:spMkLst>
            <pc:docMk/>
            <pc:sldMk cId="2624940883" sldId="435"/>
            <ac:spMk id="30" creationId="{9A97C86A-04D6-40F7-AE84-31AB43E6A846}"/>
          </ac:spMkLst>
        </pc:spChg>
        <pc:spChg chg="add del">
          <ac:chgData name="Heikkinen Tiina (Valteri)" userId="e76040fe-78fb-4bdc-98ff-76e9f034d735" providerId="ADAL" clId="{F487C089-D671-4E6B-961A-79BA94CA9D43}" dt="2021-09-17T11:02:39.730" v="1172" actId="26606"/>
          <ac:spMkLst>
            <pc:docMk/>
            <pc:sldMk cId="2624940883" sldId="435"/>
            <ac:spMk id="32" creationId="{FF9F2414-84E8-453E-B1F3-389FDE8192D9}"/>
          </ac:spMkLst>
        </pc:spChg>
        <pc:spChg chg="add del">
          <ac:chgData name="Heikkinen Tiina (Valteri)" userId="e76040fe-78fb-4bdc-98ff-76e9f034d735" providerId="ADAL" clId="{F487C089-D671-4E6B-961A-79BA94CA9D43}" dt="2021-09-17T11:02:39.730" v="1172" actId="26606"/>
          <ac:spMkLst>
            <pc:docMk/>
            <pc:sldMk cId="2624940883" sldId="435"/>
            <ac:spMk id="34" creationId="{3ECA69A1-7536-43AC-85EF-C7106179F5ED}"/>
          </ac:spMkLst>
        </pc:spChg>
      </pc:sldChg>
      <pc:sldChg chg="addSp delSp modSp new mod setBg setClrOvrMap">
        <pc:chgData name="Heikkinen Tiina (Valteri)" userId="e76040fe-78fb-4bdc-98ff-76e9f034d735" providerId="ADAL" clId="{F487C089-D671-4E6B-961A-79BA94CA9D43}" dt="2021-09-17T10:58:40.730" v="1145" actId="14100"/>
        <pc:sldMkLst>
          <pc:docMk/>
          <pc:sldMk cId="3369676295" sldId="436"/>
        </pc:sldMkLst>
        <pc:spChg chg="mod ord">
          <ac:chgData name="Heikkinen Tiina (Valteri)" userId="e76040fe-78fb-4bdc-98ff-76e9f034d735" providerId="ADAL" clId="{F487C089-D671-4E6B-961A-79BA94CA9D43}" dt="2021-09-17T10:58:40.730" v="1145" actId="14100"/>
          <ac:spMkLst>
            <pc:docMk/>
            <pc:sldMk cId="3369676295" sldId="436"/>
            <ac:spMk id="2" creationId="{990551BF-1B94-441A-B4E3-97EFCABD667C}"/>
          </ac:spMkLst>
        </pc:spChg>
        <pc:spChg chg="mod">
          <ac:chgData name="Heikkinen Tiina (Valteri)" userId="e76040fe-78fb-4bdc-98ff-76e9f034d735" providerId="ADAL" clId="{F487C089-D671-4E6B-961A-79BA94CA9D43}" dt="2021-09-17T10:21:42.534" v="685" actId="255"/>
          <ac:spMkLst>
            <pc:docMk/>
            <pc:sldMk cId="3369676295" sldId="436"/>
            <ac:spMk id="3" creationId="{A2E93991-0CEC-40A4-B3F6-800A745DDCA8}"/>
          </ac:spMkLst>
        </pc:spChg>
        <pc:spChg chg="mod">
          <ac:chgData name="Heikkinen Tiina (Valteri)" userId="e76040fe-78fb-4bdc-98ff-76e9f034d735" providerId="ADAL" clId="{F487C089-D671-4E6B-961A-79BA94CA9D43}" dt="2021-09-17T10:54:25.023" v="1055" actId="14100"/>
          <ac:spMkLst>
            <pc:docMk/>
            <pc:sldMk cId="3369676295" sldId="436"/>
            <ac:spMk id="4" creationId="{1CD730E1-F245-4326-88BF-A8D7EDC85167}"/>
          </ac:spMkLst>
        </pc:spChg>
        <pc:spChg chg="add">
          <ac:chgData name="Heikkinen Tiina (Valteri)" userId="e76040fe-78fb-4bdc-98ff-76e9f034d735" providerId="ADAL" clId="{F487C089-D671-4E6B-961A-79BA94CA9D43}" dt="2021-09-17T10:20:03.174" v="655" actId="26606"/>
          <ac:spMkLst>
            <pc:docMk/>
            <pc:sldMk cId="3369676295" sldId="436"/>
            <ac:spMk id="8" creationId="{09588DA8-065E-4F6F-8EFD-43104AB2E0CF}"/>
          </ac:spMkLst>
        </pc:spChg>
        <pc:spChg chg="add del">
          <ac:chgData name="Heikkinen Tiina (Valteri)" userId="e76040fe-78fb-4bdc-98ff-76e9f034d735" providerId="ADAL" clId="{F487C089-D671-4E6B-961A-79BA94CA9D43}" dt="2021-09-17T10:20:03.161" v="654" actId="26606"/>
          <ac:spMkLst>
            <pc:docMk/>
            <pc:sldMk cId="3369676295" sldId="436"/>
            <ac:spMk id="9" creationId="{C5E6CFF1-2F42-4E10-9A97-F116F46F53FE}"/>
          </ac:spMkLst>
        </pc:spChg>
        <pc:spChg chg="add">
          <ac:chgData name="Heikkinen Tiina (Valteri)" userId="e76040fe-78fb-4bdc-98ff-76e9f034d735" providerId="ADAL" clId="{F487C089-D671-4E6B-961A-79BA94CA9D43}" dt="2021-09-17T10:20:03.174" v="655" actId="26606"/>
          <ac:spMkLst>
            <pc:docMk/>
            <pc:sldMk cId="3369676295" sldId="436"/>
            <ac:spMk id="10" creationId="{C4285719-470E-454C-AF62-8323075F1F5B}"/>
          </ac:spMkLst>
        </pc:spChg>
        <pc:spChg chg="add">
          <ac:chgData name="Heikkinen Tiina (Valteri)" userId="e76040fe-78fb-4bdc-98ff-76e9f034d735" providerId="ADAL" clId="{F487C089-D671-4E6B-961A-79BA94CA9D43}" dt="2021-09-17T10:20:03.174" v="655" actId="26606"/>
          <ac:spMkLst>
            <pc:docMk/>
            <pc:sldMk cId="3369676295" sldId="436"/>
            <ac:spMk id="12" creationId="{CD9FE4EF-C4D8-49A0-B2FF-81D8DB7D8A24}"/>
          </ac:spMkLst>
        </pc:spChg>
        <pc:spChg chg="add">
          <ac:chgData name="Heikkinen Tiina (Valteri)" userId="e76040fe-78fb-4bdc-98ff-76e9f034d735" providerId="ADAL" clId="{F487C089-D671-4E6B-961A-79BA94CA9D43}" dt="2021-09-17T10:20:03.174" v="655" actId="26606"/>
          <ac:spMkLst>
            <pc:docMk/>
            <pc:sldMk cId="3369676295" sldId="436"/>
            <ac:spMk id="14" creationId="{4300840D-0A0B-4512-BACA-B439D5B9C57C}"/>
          </ac:spMkLst>
        </pc:spChg>
        <pc:spChg chg="add">
          <ac:chgData name="Heikkinen Tiina (Valteri)" userId="e76040fe-78fb-4bdc-98ff-76e9f034d735" providerId="ADAL" clId="{F487C089-D671-4E6B-961A-79BA94CA9D43}" dt="2021-09-17T10:20:03.174" v="655" actId="26606"/>
          <ac:spMkLst>
            <pc:docMk/>
            <pc:sldMk cId="3369676295" sldId="436"/>
            <ac:spMk id="16" creationId="{D2B78728-A580-49A7-84F9-6EF6F583ADE0}"/>
          </ac:spMkLst>
        </pc:spChg>
        <pc:spChg chg="add">
          <ac:chgData name="Heikkinen Tiina (Valteri)" userId="e76040fe-78fb-4bdc-98ff-76e9f034d735" providerId="ADAL" clId="{F487C089-D671-4E6B-961A-79BA94CA9D43}" dt="2021-09-17T10:20:03.174" v="655" actId="26606"/>
          <ac:spMkLst>
            <pc:docMk/>
            <pc:sldMk cId="3369676295" sldId="436"/>
            <ac:spMk id="18" creationId="{38FAA1A1-D861-433F-88FA-1E9D6FD31D11}"/>
          </ac:spMkLst>
        </pc:spChg>
        <pc:spChg chg="add">
          <ac:chgData name="Heikkinen Tiina (Valteri)" userId="e76040fe-78fb-4bdc-98ff-76e9f034d735" providerId="ADAL" clId="{F487C089-D671-4E6B-961A-79BA94CA9D43}" dt="2021-09-17T10:20:03.174" v="655" actId="26606"/>
          <ac:spMkLst>
            <pc:docMk/>
            <pc:sldMk cId="3369676295" sldId="436"/>
            <ac:spMk id="20" creationId="{8D71EDA1-87BF-4D5D-AB79-F346FD19278A}"/>
          </ac:spMkLst>
        </pc:spChg>
        <pc:picChg chg="add del">
          <ac:chgData name="Heikkinen Tiina (Valteri)" userId="e76040fe-78fb-4bdc-98ff-76e9f034d735" providerId="ADAL" clId="{F487C089-D671-4E6B-961A-79BA94CA9D43}" dt="2021-09-17T10:20:03.161" v="654" actId="26606"/>
          <ac:picMkLst>
            <pc:docMk/>
            <pc:sldMk cId="3369676295" sldId="436"/>
            <ac:picMk id="5" creationId="{27CC7D89-E292-4A6A-931A-DDAD5C5B6E6B}"/>
          </ac:picMkLst>
        </pc:picChg>
        <pc:cxnChg chg="add del">
          <ac:chgData name="Heikkinen Tiina (Valteri)" userId="e76040fe-78fb-4bdc-98ff-76e9f034d735" providerId="ADAL" clId="{F487C089-D671-4E6B-961A-79BA94CA9D43}" dt="2021-09-17T10:20:03.161" v="654" actId="26606"/>
          <ac:cxnSpMkLst>
            <pc:docMk/>
            <pc:sldMk cId="3369676295" sldId="436"/>
            <ac:cxnSpMk id="11" creationId="{67182200-4859-4C8D-BCBB-55B245C28BA3}"/>
          </ac:cxnSpMkLst>
        </pc:cxnChg>
      </pc:sldChg>
      <pc:sldChg chg="modSp new mod">
        <pc:chgData name="Heikkinen Tiina (Valteri)" userId="e76040fe-78fb-4bdc-98ff-76e9f034d735" providerId="ADAL" clId="{F487C089-D671-4E6B-961A-79BA94CA9D43}" dt="2021-09-14T09:39:04.567" v="527" actId="20577"/>
        <pc:sldMkLst>
          <pc:docMk/>
          <pc:sldMk cId="4609239" sldId="437"/>
        </pc:sldMkLst>
        <pc:spChg chg="mod">
          <ac:chgData name="Heikkinen Tiina (Valteri)" userId="e76040fe-78fb-4bdc-98ff-76e9f034d735" providerId="ADAL" clId="{F487C089-D671-4E6B-961A-79BA94CA9D43}" dt="2021-09-14T09:39:04.567" v="527" actId="20577"/>
          <ac:spMkLst>
            <pc:docMk/>
            <pc:sldMk cId="4609239" sldId="437"/>
            <ac:spMk id="3" creationId="{02342330-66C7-4959-9987-3D3A5BDBD953}"/>
          </ac:spMkLst>
        </pc:spChg>
      </pc:sldChg>
      <pc:sldChg chg="addSp delSp modSp new mod setBg">
        <pc:chgData name="Heikkinen Tiina (Valteri)" userId="e76040fe-78fb-4bdc-98ff-76e9f034d735" providerId="ADAL" clId="{F487C089-D671-4E6B-961A-79BA94CA9D43}" dt="2021-09-24T07:07:05.437" v="1531" actId="14100"/>
        <pc:sldMkLst>
          <pc:docMk/>
          <pc:sldMk cId="780643600" sldId="438"/>
        </pc:sldMkLst>
        <pc:spChg chg="del mod">
          <ac:chgData name="Heikkinen Tiina (Valteri)" userId="e76040fe-78fb-4bdc-98ff-76e9f034d735" providerId="ADAL" clId="{F487C089-D671-4E6B-961A-79BA94CA9D43}" dt="2021-09-17T10:31:10.112" v="737" actId="26606"/>
          <ac:spMkLst>
            <pc:docMk/>
            <pc:sldMk cId="780643600" sldId="438"/>
            <ac:spMk id="2" creationId="{91EFCC9F-7A54-4B11-A804-0DC3FE9E8E27}"/>
          </ac:spMkLst>
        </pc:spChg>
        <pc:spChg chg="mod">
          <ac:chgData name="Heikkinen Tiina (Valteri)" userId="e76040fe-78fb-4bdc-98ff-76e9f034d735" providerId="ADAL" clId="{F487C089-D671-4E6B-961A-79BA94CA9D43}" dt="2021-09-21T06:33:17.278" v="1348" actId="255"/>
          <ac:spMkLst>
            <pc:docMk/>
            <pc:sldMk cId="780643600" sldId="438"/>
            <ac:spMk id="3" creationId="{B38EB6D2-8238-498D-AAC6-D6D0A414333F}"/>
          </ac:spMkLst>
        </pc:spChg>
        <pc:spChg chg="mod">
          <ac:chgData name="Heikkinen Tiina (Valteri)" userId="e76040fe-78fb-4bdc-98ff-76e9f034d735" providerId="ADAL" clId="{F487C089-D671-4E6B-961A-79BA94CA9D43}" dt="2021-09-17T10:49:39.970" v="990" actId="14100"/>
          <ac:spMkLst>
            <pc:docMk/>
            <pc:sldMk cId="780643600" sldId="438"/>
            <ac:spMk id="6" creationId="{9C45F3AA-473D-4045-8312-A2E5215D7417}"/>
          </ac:spMkLst>
        </pc:spChg>
        <pc:spChg chg="add del">
          <ac:chgData name="Heikkinen Tiina (Valteri)" userId="e76040fe-78fb-4bdc-98ff-76e9f034d735" providerId="ADAL" clId="{F487C089-D671-4E6B-961A-79BA94CA9D43}" dt="2021-09-17T10:33:30.395" v="822" actId="26606"/>
          <ac:spMkLst>
            <pc:docMk/>
            <pc:sldMk cId="780643600" sldId="438"/>
            <ac:spMk id="10" creationId="{D12DDE76-C203-4047-9998-63900085B5E8}"/>
          </ac:spMkLst>
        </pc:spChg>
        <pc:spChg chg="add">
          <ac:chgData name="Heikkinen Tiina (Valteri)" userId="e76040fe-78fb-4bdc-98ff-76e9f034d735" providerId="ADAL" clId="{F487C089-D671-4E6B-961A-79BA94CA9D43}" dt="2021-09-17T10:33:30.395" v="822" actId="26606"/>
          <ac:spMkLst>
            <pc:docMk/>
            <pc:sldMk cId="780643600" sldId="438"/>
            <ac:spMk id="15" creationId="{A8384FB5-9ADC-4DDC-881B-597D56F5B15D}"/>
          </ac:spMkLst>
        </pc:spChg>
        <pc:spChg chg="add">
          <ac:chgData name="Heikkinen Tiina (Valteri)" userId="e76040fe-78fb-4bdc-98ff-76e9f034d735" providerId="ADAL" clId="{F487C089-D671-4E6B-961A-79BA94CA9D43}" dt="2021-09-17T10:33:30.395" v="822" actId="26606"/>
          <ac:spMkLst>
            <pc:docMk/>
            <pc:sldMk cId="780643600" sldId="438"/>
            <ac:spMk id="17" creationId="{91E5A9A7-95C6-4F4F-B00E-C82E07FE62EF}"/>
          </ac:spMkLst>
        </pc:spChg>
        <pc:spChg chg="add">
          <ac:chgData name="Heikkinen Tiina (Valteri)" userId="e76040fe-78fb-4bdc-98ff-76e9f034d735" providerId="ADAL" clId="{F487C089-D671-4E6B-961A-79BA94CA9D43}" dt="2021-09-17T10:33:30.395" v="822" actId="26606"/>
          <ac:spMkLst>
            <pc:docMk/>
            <pc:sldMk cId="780643600" sldId="438"/>
            <ac:spMk id="19" creationId="{D07DD2DE-F619-49DD-B5E7-03A290FF4ED1}"/>
          </ac:spMkLst>
        </pc:spChg>
        <pc:spChg chg="add">
          <ac:chgData name="Heikkinen Tiina (Valteri)" userId="e76040fe-78fb-4bdc-98ff-76e9f034d735" providerId="ADAL" clId="{F487C089-D671-4E6B-961A-79BA94CA9D43}" dt="2021-09-17T10:33:30.395" v="822" actId="26606"/>
          <ac:spMkLst>
            <pc:docMk/>
            <pc:sldMk cId="780643600" sldId="438"/>
            <ac:spMk id="21" creationId="{85149191-5F60-4A28-AAFF-039F96B0F3EC}"/>
          </ac:spMkLst>
        </pc:spChg>
        <pc:spChg chg="add">
          <ac:chgData name="Heikkinen Tiina (Valteri)" userId="e76040fe-78fb-4bdc-98ff-76e9f034d735" providerId="ADAL" clId="{F487C089-D671-4E6B-961A-79BA94CA9D43}" dt="2021-09-17T10:33:30.395" v="822" actId="26606"/>
          <ac:spMkLst>
            <pc:docMk/>
            <pc:sldMk cId="780643600" sldId="438"/>
            <ac:spMk id="23" creationId="{F8260ED5-17F7-4158-B241-D51DD4CF1B7E}"/>
          </ac:spMkLst>
        </pc:spChg>
        <pc:picChg chg="add mod">
          <ac:chgData name="Heikkinen Tiina (Valteri)" userId="e76040fe-78fb-4bdc-98ff-76e9f034d735" providerId="ADAL" clId="{F487C089-D671-4E6B-961A-79BA94CA9D43}" dt="2021-09-24T07:07:05.437" v="1531" actId="14100"/>
          <ac:picMkLst>
            <pc:docMk/>
            <pc:sldMk cId="780643600" sldId="438"/>
            <ac:picMk id="5" creationId="{D2BDC899-5D56-4359-9FAC-93E3AC4BF1FA}"/>
          </ac:picMkLst>
        </pc:picChg>
      </pc:sldChg>
      <pc:sldChg chg="addSp delSp modSp new mod ord setClrOvrMap">
        <pc:chgData name="Heikkinen Tiina (Valteri)" userId="e76040fe-78fb-4bdc-98ff-76e9f034d735" providerId="ADAL" clId="{F487C089-D671-4E6B-961A-79BA94CA9D43}" dt="2021-09-24T07:09:18.740" v="1545" actId="20577"/>
        <pc:sldMkLst>
          <pc:docMk/>
          <pc:sldMk cId="1803575632" sldId="439"/>
        </pc:sldMkLst>
        <pc:spChg chg="mod">
          <ac:chgData name="Heikkinen Tiina (Valteri)" userId="e76040fe-78fb-4bdc-98ff-76e9f034d735" providerId="ADAL" clId="{F487C089-D671-4E6B-961A-79BA94CA9D43}" dt="2021-09-24T07:09:18.740" v="1545" actId="20577"/>
          <ac:spMkLst>
            <pc:docMk/>
            <pc:sldMk cId="1803575632" sldId="439"/>
            <ac:spMk id="2" creationId="{22E3CF3F-DFCF-49B4-BDB7-BAA572E0BA35}"/>
          </ac:spMkLst>
        </pc:spChg>
        <pc:spChg chg="mod">
          <ac:chgData name="Heikkinen Tiina (Valteri)" userId="e76040fe-78fb-4bdc-98ff-76e9f034d735" providerId="ADAL" clId="{F487C089-D671-4E6B-961A-79BA94CA9D43}" dt="2021-09-24T07:08:28.970" v="1538" actId="14100"/>
          <ac:spMkLst>
            <pc:docMk/>
            <pc:sldMk cId="1803575632" sldId="439"/>
            <ac:spMk id="3" creationId="{FA02AEA5-02BD-47EE-BDED-B3B98155E21B}"/>
          </ac:spMkLst>
        </pc:spChg>
        <pc:spChg chg="mod">
          <ac:chgData name="Heikkinen Tiina (Valteri)" userId="e76040fe-78fb-4bdc-98ff-76e9f034d735" providerId="ADAL" clId="{F487C089-D671-4E6B-961A-79BA94CA9D43}" dt="2021-09-17T10:54:56.458" v="1058" actId="207"/>
          <ac:spMkLst>
            <pc:docMk/>
            <pc:sldMk cId="1803575632" sldId="439"/>
            <ac:spMk id="6" creationId="{D2B49AE8-1000-4E30-99E6-76883581F5B6}"/>
          </ac:spMkLst>
        </pc:spChg>
        <pc:spChg chg="add del">
          <ac:chgData name="Heikkinen Tiina (Valteri)" userId="e76040fe-78fb-4bdc-98ff-76e9f034d735" providerId="ADAL" clId="{F487C089-D671-4E6B-961A-79BA94CA9D43}" dt="2021-09-17T10:26:11.667" v="714" actId="26606"/>
          <ac:spMkLst>
            <pc:docMk/>
            <pc:sldMk cId="1803575632" sldId="439"/>
            <ac:spMk id="10" creationId="{8F23F8A3-8FD7-4779-8323-FDC26BE99889}"/>
          </ac:spMkLst>
        </pc:spChg>
        <pc:spChg chg="add del">
          <ac:chgData name="Heikkinen Tiina (Valteri)" userId="e76040fe-78fb-4bdc-98ff-76e9f034d735" providerId="ADAL" clId="{F487C089-D671-4E6B-961A-79BA94CA9D43}" dt="2021-09-17T10:26:11.667" v="714" actId="26606"/>
          <ac:spMkLst>
            <pc:docMk/>
            <pc:sldMk cId="1803575632" sldId="439"/>
            <ac:spMk id="12" creationId="{F605C4CC-A25C-416F-8333-7CB7DC97D870}"/>
          </ac:spMkLst>
        </pc:spChg>
        <pc:spChg chg="add del">
          <ac:chgData name="Heikkinen Tiina (Valteri)" userId="e76040fe-78fb-4bdc-98ff-76e9f034d735" providerId="ADAL" clId="{F487C089-D671-4E6B-961A-79BA94CA9D43}" dt="2021-09-17T10:26:11.661" v="713" actId="26606"/>
          <ac:spMkLst>
            <pc:docMk/>
            <pc:sldMk cId="1803575632" sldId="439"/>
            <ac:spMk id="17" creationId="{2B566528-1B12-4246-9431-5C2D7D081168}"/>
          </ac:spMkLst>
        </pc:spChg>
        <pc:spChg chg="add del">
          <ac:chgData name="Heikkinen Tiina (Valteri)" userId="e76040fe-78fb-4bdc-98ff-76e9f034d735" providerId="ADAL" clId="{F487C089-D671-4E6B-961A-79BA94CA9D43}" dt="2021-09-17T10:26:11.661" v="713" actId="26606"/>
          <ac:spMkLst>
            <pc:docMk/>
            <pc:sldMk cId="1803575632" sldId="439"/>
            <ac:spMk id="23" creationId="{D3F51FEB-38FB-4F6C-9F7B-2F2AFAB65463}"/>
          </ac:spMkLst>
        </pc:spChg>
        <pc:spChg chg="add del">
          <ac:chgData name="Heikkinen Tiina (Valteri)" userId="e76040fe-78fb-4bdc-98ff-76e9f034d735" providerId="ADAL" clId="{F487C089-D671-4E6B-961A-79BA94CA9D43}" dt="2021-09-17T10:26:11.661" v="713" actId="26606"/>
          <ac:spMkLst>
            <pc:docMk/>
            <pc:sldMk cId="1803575632" sldId="439"/>
            <ac:spMk id="25" creationId="{1E547BA6-BAE0-43BB-A7CA-60F69CE252F0}"/>
          </ac:spMkLst>
        </pc:spChg>
        <pc:spChg chg="add">
          <ac:chgData name="Heikkinen Tiina (Valteri)" userId="e76040fe-78fb-4bdc-98ff-76e9f034d735" providerId="ADAL" clId="{F487C089-D671-4E6B-961A-79BA94CA9D43}" dt="2021-09-17T10:26:11.667" v="714" actId="26606"/>
          <ac:spMkLst>
            <pc:docMk/>
            <pc:sldMk cId="1803575632" sldId="439"/>
            <ac:spMk id="27" creationId="{8F23F8A3-8FD7-4779-8323-FDC26BE99889}"/>
          </ac:spMkLst>
        </pc:spChg>
        <pc:spChg chg="add">
          <ac:chgData name="Heikkinen Tiina (Valteri)" userId="e76040fe-78fb-4bdc-98ff-76e9f034d735" providerId="ADAL" clId="{F487C089-D671-4E6B-961A-79BA94CA9D43}" dt="2021-09-17T10:26:11.667" v="714" actId="26606"/>
          <ac:spMkLst>
            <pc:docMk/>
            <pc:sldMk cId="1803575632" sldId="439"/>
            <ac:spMk id="28" creationId="{F605C4CC-A25C-416F-8333-7CB7DC97D870}"/>
          </ac:spMkLst>
        </pc:spChg>
        <pc:grpChg chg="add del">
          <ac:chgData name="Heikkinen Tiina (Valteri)" userId="e76040fe-78fb-4bdc-98ff-76e9f034d735" providerId="ADAL" clId="{F487C089-D671-4E6B-961A-79BA94CA9D43}" dt="2021-09-17T10:26:11.661" v="713" actId="26606"/>
          <ac:grpSpMkLst>
            <pc:docMk/>
            <pc:sldMk cId="1803575632" sldId="439"/>
            <ac:grpSpMk id="19" creationId="{07EAA094-9CF6-4695-958A-33D9BCAA9474}"/>
          </ac:grpSpMkLst>
        </pc:grpChg>
        <pc:picChg chg="mod ord">
          <ac:chgData name="Heikkinen Tiina (Valteri)" userId="e76040fe-78fb-4bdc-98ff-76e9f034d735" providerId="ADAL" clId="{F487C089-D671-4E6B-961A-79BA94CA9D43}" dt="2021-09-17T10:26:11.661" v="713" actId="26606"/>
          <ac:picMkLst>
            <pc:docMk/>
            <pc:sldMk cId="1803575632" sldId="439"/>
            <ac:picMk id="4" creationId="{838D9308-1B95-4A73-8ADC-DB75CD8ECC13}"/>
          </ac:picMkLst>
        </pc:picChg>
        <pc:picChg chg="mod ord">
          <ac:chgData name="Heikkinen Tiina (Valteri)" userId="e76040fe-78fb-4bdc-98ff-76e9f034d735" providerId="ADAL" clId="{F487C089-D671-4E6B-961A-79BA94CA9D43}" dt="2021-09-17T10:26:11.661" v="713" actId="26606"/>
          <ac:picMkLst>
            <pc:docMk/>
            <pc:sldMk cId="1803575632" sldId="439"/>
            <ac:picMk id="5" creationId="{2E7B9A55-E422-4EA2-AE36-071A2C9B14FA}"/>
          </ac:picMkLst>
        </pc:picChg>
      </pc:sldChg>
      <pc:sldChg chg="addSp modSp mod ord setBg">
        <pc:chgData name="Heikkinen Tiina (Valteri)" userId="e76040fe-78fb-4bdc-98ff-76e9f034d735" providerId="ADAL" clId="{F487C089-D671-4E6B-961A-79BA94CA9D43}" dt="2021-09-21T06:26:48.372" v="1346"/>
        <pc:sldMkLst>
          <pc:docMk/>
          <pc:sldMk cId="8539705" sldId="440"/>
        </pc:sldMkLst>
        <pc:spChg chg="mod ord">
          <ac:chgData name="Heikkinen Tiina (Valteri)" userId="e76040fe-78fb-4bdc-98ff-76e9f034d735" providerId="ADAL" clId="{F487C089-D671-4E6B-961A-79BA94CA9D43}" dt="2021-09-17T10:22:58.063" v="693" actId="5793"/>
          <ac:spMkLst>
            <pc:docMk/>
            <pc:sldMk cId="8539705" sldId="440"/>
            <ac:spMk id="2" creationId="{CA9E381F-70EE-42B5-B446-A2CAFFBC8091}"/>
          </ac:spMkLst>
        </pc:spChg>
        <pc:spChg chg="mod">
          <ac:chgData name="Heikkinen Tiina (Valteri)" userId="e76040fe-78fb-4bdc-98ff-76e9f034d735" providerId="ADAL" clId="{F487C089-D671-4E6B-961A-79BA94CA9D43}" dt="2021-09-17T10:22:43.405" v="690" actId="2711"/>
          <ac:spMkLst>
            <pc:docMk/>
            <pc:sldMk cId="8539705" sldId="440"/>
            <ac:spMk id="3" creationId="{37BC7C51-FD2E-4A52-B820-3DAE2AFF9B29}"/>
          </ac:spMkLst>
        </pc:spChg>
        <pc:spChg chg="mod">
          <ac:chgData name="Heikkinen Tiina (Valteri)" userId="e76040fe-78fb-4bdc-98ff-76e9f034d735" providerId="ADAL" clId="{F487C089-D671-4E6B-961A-79BA94CA9D43}" dt="2021-09-17T10:49:27.554" v="989" actId="14100"/>
          <ac:spMkLst>
            <pc:docMk/>
            <pc:sldMk cId="8539705" sldId="440"/>
            <ac:spMk id="4" creationId="{8A7E30EB-7FE6-4D53-9311-1594AF0A931C}"/>
          </ac:spMkLst>
        </pc:spChg>
        <pc:spChg chg="add">
          <ac:chgData name="Heikkinen Tiina (Valteri)" userId="e76040fe-78fb-4bdc-98ff-76e9f034d735" providerId="ADAL" clId="{F487C089-D671-4E6B-961A-79BA94CA9D43}" dt="2021-09-17T10:22:32.423" v="689" actId="26606"/>
          <ac:spMkLst>
            <pc:docMk/>
            <pc:sldMk cId="8539705" sldId="440"/>
            <ac:spMk id="8" creationId="{09588DA8-065E-4F6F-8EFD-43104AB2E0CF}"/>
          </ac:spMkLst>
        </pc:spChg>
        <pc:spChg chg="add">
          <ac:chgData name="Heikkinen Tiina (Valteri)" userId="e76040fe-78fb-4bdc-98ff-76e9f034d735" providerId="ADAL" clId="{F487C089-D671-4E6B-961A-79BA94CA9D43}" dt="2021-09-17T10:22:32.423" v="689" actId="26606"/>
          <ac:spMkLst>
            <pc:docMk/>
            <pc:sldMk cId="8539705" sldId="440"/>
            <ac:spMk id="10" creationId="{C4285719-470E-454C-AF62-8323075F1F5B}"/>
          </ac:spMkLst>
        </pc:spChg>
        <pc:spChg chg="add">
          <ac:chgData name="Heikkinen Tiina (Valteri)" userId="e76040fe-78fb-4bdc-98ff-76e9f034d735" providerId="ADAL" clId="{F487C089-D671-4E6B-961A-79BA94CA9D43}" dt="2021-09-17T10:22:32.423" v="689" actId="26606"/>
          <ac:spMkLst>
            <pc:docMk/>
            <pc:sldMk cId="8539705" sldId="440"/>
            <ac:spMk id="12" creationId="{CD9FE4EF-C4D8-49A0-B2FF-81D8DB7D8A24}"/>
          </ac:spMkLst>
        </pc:spChg>
        <pc:spChg chg="add">
          <ac:chgData name="Heikkinen Tiina (Valteri)" userId="e76040fe-78fb-4bdc-98ff-76e9f034d735" providerId="ADAL" clId="{F487C089-D671-4E6B-961A-79BA94CA9D43}" dt="2021-09-17T10:22:32.423" v="689" actId="26606"/>
          <ac:spMkLst>
            <pc:docMk/>
            <pc:sldMk cId="8539705" sldId="440"/>
            <ac:spMk id="14" creationId="{4300840D-0A0B-4512-BACA-B439D5B9C57C}"/>
          </ac:spMkLst>
        </pc:spChg>
        <pc:spChg chg="add">
          <ac:chgData name="Heikkinen Tiina (Valteri)" userId="e76040fe-78fb-4bdc-98ff-76e9f034d735" providerId="ADAL" clId="{F487C089-D671-4E6B-961A-79BA94CA9D43}" dt="2021-09-17T10:22:32.423" v="689" actId="26606"/>
          <ac:spMkLst>
            <pc:docMk/>
            <pc:sldMk cId="8539705" sldId="440"/>
            <ac:spMk id="16" creationId="{D2B78728-A580-49A7-84F9-6EF6F583ADE0}"/>
          </ac:spMkLst>
        </pc:spChg>
        <pc:spChg chg="add">
          <ac:chgData name="Heikkinen Tiina (Valteri)" userId="e76040fe-78fb-4bdc-98ff-76e9f034d735" providerId="ADAL" clId="{F487C089-D671-4E6B-961A-79BA94CA9D43}" dt="2021-09-17T10:22:32.423" v="689" actId="26606"/>
          <ac:spMkLst>
            <pc:docMk/>
            <pc:sldMk cId="8539705" sldId="440"/>
            <ac:spMk id="18" creationId="{38FAA1A1-D861-433F-88FA-1E9D6FD31D11}"/>
          </ac:spMkLst>
        </pc:spChg>
        <pc:spChg chg="add">
          <ac:chgData name="Heikkinen Tiina (Valteri)" userId="e76040fe-78fb-4bdc-98ff-76e9f034d735" providerId="ADAL" clId="{F487C089-D671-4E6B-961A-79BA94CA9D43}" dt="2021-09-17T10:22:32.423" v="689" actId="26606"/>
          <ac:spMkLst>
            <pc:docMk/>
            <pc:sldMk cId="8539705" sldId="440"/>
            <ac:spMk id="20" creationId="{8D71EDA1-87BF-4D5D-AB79-F346FD19278A}"/>
          </ac:spMkLst>
        </pc:spChg>
      </pc:sldChg>
      <pc:sldChg chg="addSp modSp mod setBg">
        <pc:chgData name="Heikkinen Tiina (Valteri)" userId="e76040fe-78fb-4bdc-98ff-76e9f034d735" providerId="ADAL" clId="{F487C089-D671-4E6B-961A-79BA94CA9D43}" dt="2021-09-21T06:37:31.726" v="1349" actId="14100"/>
        <pc:sldMkLst>
          <pc:docMk/>
          <pc:sldMk cId="3452834750" sldId="441"/>
        </pc:sldMkLst>
        <pc:spChg chg="mod">
          <ac:chgData name="Heikkinen Tiina (Valteri)" userId="e76040fe-78fb-4bdc-98ff-76e9f034d735" providerId="ADAL" clId="{F487C089-D671-4E6B-961A-79BA94CA9D43}" dt="2021-09-21T06:37:31.726" v="1349" actId="14100"/>
          <ac:spMkLst>
            <pc:docMk/>
            <pc:sldMk cId="3452834750" sldId="441"/>
            <ac:spMk id="2" creationId="{D718337F-D6C0-4397-A579-8CB8CF69C754}"/>
          </ac:spMkLst>
        </pc:spChg>
        <pc:spChg chg="mod">
          <ac:chgData name="Heikkinen Tiina (Valteri)" userId="e76040fe-78fb-4bdc-98ff-76e9f034d735" providerId="ADAL" clId="{F487C089-D671-4E6B-961A-79BA94CA9D43}" dt="2021-09-17T10:34:16.897" v="830" actId="14100"/>
          <ac:spMkLst>
            <pc:docMk/>
            <pc:sldMk cId="3452834750" sldId="441"/>
            <ac:spMk id="3" creationId="{1EDB1063-6F12-4A41-BD3C-DE56FEA93E14}"/>
          </ac:spMkLst>
        </pc:spChg>
        <pc:spChg chg="add">
          <ac:chgData name="Heikkinen Tiina (Valteri)" userId="e76040fe-78fb-4bdc-98ff-76e9f034d735" providerId="ADAL" clId="{F487C089-D671-4E6B-961A-79BA94CA9D43}" dt="2021-09-17T10:34:06.576" v="827" actId="26606"/>
          <ac:spMkLst>
            <pc:docMk/>
            <pc:sldMk cId="3452834750" sldId="441"/>
            <ac:spMk id="20" creationId="{A8384FB5-9ADC-4DDC-881B-597D56F5B15D}"/>
          </ac:spMkLst>
        </pc:spChg>
        <pc:spChg chg="add">
          <ac:chgData name="Heikkinen Tiina (Valteri)" userId="e76040fe-78fb-4bdc-98ff-76e9f034d735" providerId="ADAL" clId="{F487C089-D671-4E6B-961A-79BA94CA9D43}" dt="2021-09-17T10:34:06.576" v="827" actId="26606"/>
          <ac:spMkLst>
            <pc:docMk/>
            <pc:sldMk cId="3452834750" sldId="441"/>
            <ac:spMk id="22" creationId="{91E5A9A7-95C6-4F4F-B00E-C82E07FE62EF}"/>
          </ac:spMkLst>
        </pc:spChg>
        <pc:spChg chg="add">
          <ac:chgData name="Heikkinen Tiina (Valteri)" userId="e76040fe-78fb-4bdc-98ff-76e9f034d735" providerId="ADAL" clId="{F487C089-D671-4E6B-961A-79BA94CA9D43}" dt="2021-09-17T10:34:06.576" v="827" actId="26606"/>
          <ac:spMkLst>
            <pc:docMk/>
            <pc:sldMk cId="3452834750" sldId="441"/>
            <ac:spMk id="24" creationId="{D07DD2DE-F619-49DD-B5E7-03A290FF4ED1}"/>
          </ac:spMkLst>
        </pc:spChg>
        <pc:spChg chg="add">
          <ac:chgData name="Heikkinen Tiina (Valteri)" userId="e76040fe-78fb-4bdc-98ff-76e9f034d735" providerId="ADAL" clId="{F487C089-D671-4E6B-961A-79BA94CA9D43}" dt="2021-09-17T10:34:06.576" v="827" actId="26606"/>
          <ac:spMkLst>
            <pc:docMk/>
            <pc:sldMk cId="3452834750" sldId="441"/>
            <ac:spMk id="26" creationId="{85149191-5F60-4A28-AAFF-039F96B0F3EC}"/>
          </ac:spMkLst>
        </pc:spChg>
        <pc:spChg chg="add">
          <ac:chgData name="Heikkinen Tiina (Valteri)" userId="e76040fe-78fb-4bdc-98ff-76e9f034d735" providerId="ADAL" clId="{F487C089-D671-4E6B-961A-79BA94CA9D43}" dt="2021-09-17T10:34:06.576" v="827" actId="26606"/>
          <ac:spMkLst>
            <pc:docMk/>
            <pc:sldMk cId="3452834750" sldId="441"/>
            <ac:spMk id="28" creationId="{F8260ED5-17F7-4158-B241-D51DD4CF1B7E}"/>
          </ac:spMkLst>
        </pc:spChg>
        <pc:picChg chg="mod">
          <ac:chgData name="Heikkinen Tiina (Valteri)" userId="e76040fe-78fb-4bdc-98ff-76e9f034d735" providerId="ADAL" clId="{F487C089-D671-4E6B-961A-79BA94CA9D43}" dt="2021-09-17T10:34:25.360" v="832" actId="14100"/>
          <ac:picMkLst>
            <pc:docMk/>
            <pc:sldMk cId="3452834750" sldId="441"/>
            <ac:picMk id="15" creationId="{CCB44896-6251-41C1-AD02-AE3B03F782F2}"/>
          </ac:picMkLst>
        </pc:picChg>
      </pc:sldChg>
      <pc:sldChg chg="addSp delSp modSp mod setBg">
        <pc:chgData name="Heikkinen Tiina (Valteri)" userId="e76040fe-78fb-4bdc-98ff-76e9f034d735" providerId="ADAL" clId="{F487C089-D671-4E6B-961A-79BA94CA9D43}" dt="2021-09-21T06:52:03.971" v="1517" actId="255"/>
        <pc:sldMkLst>
          <pc:docMk/>
          <pc:sldMk cId="1182805977" sldId="442"/>
        </pc:sldMkLst>
        <pc:spChg chg="add del mod ord">
          <ac:chgData name="Heikkinen Tiina (Valteri)" userId="e76040fe-78fb-4bdc-98ff-76e9f034d735" providerId="ADAL" clId="{F487C089-D671-4E6B-961A-79BA94CA9D43}" dt="2021-09-21T06:52:03.971" v="1517" actId="255"/>
          <ac:spMkLst>
            <pc:docMk/>
            <pc:sldMk cId="1182805977" sldId="442"/>
            <ac:spMk id="2" creationId="{1B444A8F-0AB0-4834-9E43-DAE1D8C941D9}"/>
          </ac:spMkLst>
        </pc:spChg>
        <pc:spChg chg="mod">
          <ac:chgData name="Heikkinen Tiina (Valteri)" userId="e76040fe-78fb-4bdc-98ff-76e9f034d735" providerId="ADAL" clId="{F487C089-D671-4E6B-961A-79BA94CA9D43}" dt="2021-09-17T10:25:45.363" v="711" actId="26606"/>
          <ac:spMkLst>
            <pc:docMk/>
            <pc:sldMk cId="1182805977" sldId="442"/>
            <ac:spMk id="3" creationId="{89164FDA-A0E8-4D36-A16A-E8E514B02A44}"/>
          </ac:spMkLst>
        </pc:spChg>
        <pc:spChg chg="mod">
          <ac:chgData name="Heikkinen Tiina (Valteri)" userId="e76040fe-78fb-4bdc-98ff-76e9f034d735" providerId="ADAL" clId="{F487C089-D671-4E6B-961A-79BA94CA9D43}" dt="2021-09-17T10:54:41.157" v="1056" actId="14100"/>
          <ac:spMkLst>
            <pc:docMk/>
            <pc:sldMk cId="1182805977" sldId="442"/>
            <ac:spMk id="4" creationId="{7DD92A7D-C2C3-455C-98AD-147BBAF8C2C2}"/>
          </ac:spMkLst>
        </pc:spChg>
        <pc:spChg chg="add del">
          <ac:chgData name="Heikkinen Tiina (Valteri)" userId="e76040fe-78fb-4bdc-98ff-76e9f034d735" providerId="ADAL" clId="{F487C089-D671-4E6B-961A-79BA94CA9D43}" dt="2021-09-17T10:25:45.363" v="711" actId="26606"/>
          <ac:spMkLst>
            <pc:docMk/>
            <pc:sldMk cId="1182805977" sldId="442"/>
            <ac:spMk id="8" creationId="{09588DA8-065E-4F6F-8EFD-43104AB2E0CF}"/>
          </ac:spMkLst>
        </pc:spChg>
        <pc:spChg chg="add del">
          <ac:chgData name="Heikkinen Tiina (Valteri)" userId="e76040fe-78fb-4bdc-98ff-76e9f034d735" providerId="ADAL" clId="{F487C089-D671-4E6B-961A-79BA94CA9D43}" dt="2021-09-17T10:25:45.363" v="711" actId="26606"/>
          <ac:spMkLst>
            <pc:docMk/>
            <pc:sldMk cId="1182805977" sldId="442"/>
            <ac:spMk id="10" creationId="{C4285719-470E-454C-AF62-8323075F1F5B}"/>
          </ac:spMkLst>
        </pc:spChg>
        <pc:spChg chg="add del">
          <ac:chgData name="Heikkinen Tiina (Valteri)" userId="e76040fe-78fb-4bdc-98ff-76e9f034d735" providerId="ADAL" clId="{F487C089-D671-4E6B-961A-79BA94CA9D43}" dt="2021-09-17T10:25:45.363" v="711" actId="26606"/>
          <ac:spMkLst>
            <pc:docMk/>
            <pc:sldMk cId="1182805977" sldId="442"/>
            <ac:spMk id="12" creationId="{CD9FE4EF-C4D8-49A0-B2FF-81D8DB7D8A24}"/>
          </ac:spMkLst>
        </pc:spChg>
        <pc:spChg chg="add del">
          <ac:chgData name="Heikkinen Tiina (Valteri)" userId="e76040fe-78fb-4bdc-98ff-76e9f034d735" providerId="ADAL" clId="{F487C089-D671-4E6B-961A-79BA94CA9D43}" dt="2021-09-17T10:25:45.363" v="711" actId="26606"/>
          <ac:spMkLst>
            <pc:docMk/>
            <pc:sldMk cId="1182805977" sldId="442"/>
            <ac:spMk id="14" creationId="{4300840D-0A0B-4512-BACA-B439D5B9C57C}"/>
          </ac:spMkLst>
        </pc:spChg>
        <pc:spChg chg="add del">
          <ac:chgData name="Heikkinen Tiina (Valteri)" userId="e76040fe-78fb-4bdc-98ff-76e9f034d735" providerId="ADAL" clId="{F487C089-D671-4E6B-961A-79BA94CA9D43}" dt="2021-09-17T10:25:45.363" v="711" actId="26606"/>
          <ac:spMkLst>
            <pc:docMk/>
            <pc:sldMk cId="1182805977" sldId="442"/>
            <ac:spMk id="16" creationId="{D2B78728-A580-49A7-84F9-6EF6F583ADE0}"/>
          </ac:spMkLst>
        </pc:spChg>
        <pc:spChg chg="add del">
          <ac:chgData name="Heikkinen Tiina (Valteri)" userId="e76040fe-78fb-4bdc-98ff-76e9f034d735" providerId="ADAL" clId="{F487C089-D671-4E6B-961A-79BA94CA9D43}" dt="2021-09-17T10:25:45.363" v="711" actId="26606"/>
          <ac:spMkLst>
            <pc:docMk/>
            <pc:sldMk cId="1182805977" sldId="442"/>
            <ac:spMk id="18" creationId="{38FAA1A1-D861-433F-88FA-1E9D6FD31D11}"/>
          </ac:spMkLst>
        </pc:spChg>
        <pc:spChg chg="add del">
          <ac:chgData name="Heikkinen Tiina (Valteri)" userId="e76040fe-78fb-4bdc-98ff-76e9f034d735" providerId="ADAL" clId="{F487C089-D671-4E6B-961A-79BA94CA9D43}" dt="2021-09-17T10:25:45.363" v="711" actId="26606"/>
          <ac:spMkLst>
            <pc:docMk/>
            <pc:sldMk cId="1182805977" sldId="442"/>
            <ac:spMk id="20" creationId="{8D71EDA1-87BF-4D5D-AB79-F346FD19278A}"/>
          </ac:spMkLst>
        </pc:spChg>
        <pc:spChg chg="add del">
          <ac:chgData name="Heikkinen Tiina (Valteri)" userId="e76040fe-78fb-4bdc-98ff-76e9f034d735" providerId="ADAL" clId="{F487C089-D671-4E6B-961A-79BA94CA9D43}" dt="2021-09-17T10:25:45.363" v="711" actId="26606"/>
          <ac:spMkLst>
            <pc:docMk/>
            <pc:sldMk cId="1182805977" sldId="442"/>
            <ac:spMk id="25" creationId="{09588DA8-065E-4F6F-8EFD-43104AB2E0CF}"/>
          </ac:spMkLst>
        </pc:spChg>
        <pc:spChg chg="add del">
          <ac:chgData name="Heikkinen Tiina (Valteri)" userId="e76040fe-78fb-4bdc-98ff-76e9f034d735" providerId="ADAL" clId="{F487C089-D671-4E6B-961A-79BA94CA9D43}" dt="2021-09-17T10:25:41.567" v="709" actId="26606"/>
          <ac:spMkLst>
            <pc:docMk/>
            <pc:sldMk cId="1182805977" sldId="442"/>
            <ac:spMk id="26" creationId="{BACC6370-2D7E-4714-9D71-7542949D7D5D}"/>
          </ac:spMkLst>
        </pc:spChg>
        <pc:spChg chg="add del">
          <ac:chgData name="Heikkinen Tiina (Valteri)" userId="e76040fe-78fb-4bdc-98ff-76e9f034d735" providerId="ADAL" clId="{F487C089-D671-4E6B-961A-79BA94CA9D43}" dt="2021-09-17T10:25:45.363" v="711" actId="26606"/>
          <ac:spMkLst>
            <pc:docMk/>
            <pc:sldMk cId="1182805977" sldId="442"/>
            <ac:spMk id="27" creationId="{C4285719-470E-454C-AF62-8323075F1F5B}"/>
          </ac:spMkLst>
        </pc:spChg>
        <pc:spChg chg="add del">
          <ac:chgData name="Heikkinen Tiina (Valteri)" userId="e76040fe-78fb-4bdc-98ff-76e9f034d735" providerId="ADAL" clId="{F487C089-D671-4E6B-961A-79BA94CA9D43}" dt="2021-09-17T10:25:41.567" v="709" actId="26606"/>
          <ac:spMkLst>
            <pc:docMk/>
            <pc:sldMk cId="1182805977" sldId="442"/>
            <ac:spMk id="28" creationId="{256B2C21-A230-48C0-8DF1-C46611373C44}"/>
          </ac:spMkLst>
        </pc:spChg>
        <pc:spChg chg="add del">
          <ac:chgData name="Heikkinen Tiina (Valteri)" userId="e76040fe-78fb-4bdc-98ff-76e9f034d735" providerId="ADAL" clId="{F487C089-D671-4E6B-961A-79BA94CA9D43}" dt="2021-09-17T10:25:45.363" v="711" actId="26606"/>
          <ac:spMkLst>
            <pc:docMk/>
            <pc:sldMk cId="1182805977" sldId="442"/>
            <ac:spMk id="29" creationId="{CD9FE4EF-C4D8-49A0-B2FF-81D8DB7D8A24}"/>
          </ac:spMkLst>
        </pc:spChg>
        <pc:spChg chg="add del">
          <ac:chgData name="Heikkinen Tiina (Valteri)" userId="e76040fe-78fb-4bdc-98ff-76e9f034d735" providerId="ADAL" clId="{F487C089-D671-4E6B-961A-79BA94CA9D43}" dt="2021-09-17T10:25:41.567" v="709" actId="26606"/>
          <ac:spMkLst>
            <pc:docMk/>
            <pc:sldMk cId="1182805977" sldId="442"/>
            <ac:spMk id="30" creationId="{3847E18C-932D-4C95-AABA-FEC7C9499AD7}"/>
          </ac:spMkLst>
        </pc:spChg>
        <pc:spChg chg="add del">
          <ac:chgData name="Heikkinen Tiina (Valteri)" userId="e76040fe-78fb-4bdc-98ff-76e9f034d735" providerId="ADAL" clId="{F487C089-D671-4E6B-961A-79BA94CA9D43}" dt="2021-09-17T10:25:45.363" v="711" actId="26606"/>
          <ac:spMkLst>
            <pc:docMk/>
            <pc:sldMk cId="1182805977" sldId="442"/>
            <ac:spMk id="31" creationId="{4300840D-0A0B-4512-BACA-B439D5B9C57C}"/>
          </ac:spMkLst>
        </pc:spChg>
        <pc:spChg chg="add del">
          <ac:chgData name="Heikkinen Tiina (Valteri)" userId="e76040fe-78fb-4bdc-98ff-76e9f034d735" providerId="ADAL" clId="{F487C089-D671-4E6B-961A-79BA94CA9D43}" dt="2021-09-17T10:25:41.567" v="709" actId="26606"/>
          <ac:spMkLst>
            <pc:docMk/>
            <pc:sldMk cId="1182805977" sldId="442"/>
            <ac:spMk id="32" creationId="{3150CB11-0C61-439E-910F-5787759E72A0}"/>
          </ac:spMkLst>
        </pc:spChg>
        <pc:spChg chg="add del">
          <ac:chgData name="Heikkinen Tiina (Valteri)" userId="e76040fe-78fb-4bdc-98ff-76e9f034d735" providerId="ADAL" clId="{F487C089-D671-4E6B-961A-79BA94CA9D43}" dt="2021-09-17T10:25:45.363" v="711" actId="26606"/>
          <ac:spMkLst>
            <pc:docMk/>
            <pc:sldMk cId="1182805977" sldId="442"/>
            <ac:spMk id="33" creationId="{D2B78728-A580-49A7-84F9-6EF6F583ADE0}"/>
          </ac:spMkLst>
        </pc:spChg>
        <pc:spChg chg="add del">
          <ac:chgData name="Heikkinen Tiina (Valteri)" userId="e76040fe-78fb-4bdc-98ff-76e9f034d735" providerId="ADAL" clId="{F487C089-D671-4E6B-961A-79BA94CA9D43}" dt="2021-09-17T10:25:41.567" v="709" actId="26606"/>
          <ac:spMkLst>
            <pc:docMk/>
            <pc:sldMk cId="1182805977" sldId="442"/>
            <ac:spMk id="34" creationId="{43F8A58B-5155-44CE-A5FF-7647B47D0A7A}"/>
          </ac:spMkLst>
        </pc:spChg>
        <pc:spChg chg="add del">
          <ac:chgData name="Heikkinen Tiina (Valteri)" userId="e76040fe-78fb-4bdc-98ff-76e9f034d735" providerId="ADAL" clId="{F487C089-D671-4E6B-961A-79BA94CA9D43}" dt="2021-09-17T10:25:45.363" v="711" actId="26606"/>
          <ac:spMkLst>
            <pc:docMk/>
            <pc:sldMk cId="1182805977" sldId="442"/>
            <ac:spMk id="35" creationId="{38FAA1A1-D861-433F-88FA-1E9D6FD31D11}"/>
          </ac:spMkLst>
        </pc:spChg>
        <pc:spChg chg="add del">
          <ac:chgData name="Heikkinen Tiina (Valteri)" userId="e76040fe-78fb-4bdc-98ff-76e9f034d735" providerId="ADAL" clId="{F487C089-D671-4E6B-961A-79BA94CA9D43}" dt="2021-09-17T10:25:41.567" v="709" actId="26606"/>
          <ac:spMkLst>
            <pc:docMk/>
            <pc:sldMk cId="1182805977" sldId="442"/>
            <ac:spMk id="36" creationId="{443F2ACA-E6D6-4028-82DD-F03C262D5DE6}"/>
          </ac:spMkLst>
        </pc:spChg>
        <pc:spChg chg="add del">
          <ac:chgData name="Heikkinen Tiina (Valteri)" userId="e76040fe-78fb-4bdc-98ff-76e9f034d735" providerId="ADAL" clId="{F487C089-D671-4E6B-961A-79BA94CA9D43}" dt="2021-09-17T10:25:45.363" v="711" actId="26606"/>
          <ac:spMkLst>
            <pc:docMk/>
            <pc:sldMk cId="1182805977" sldId="442"/>
            <ac:spMk id="37" creationId="{8D71EDA1-87BF-4D5D-AB79-F346FD19278A}"/>
          </ac:spMkLst>
        </pc:spChg>
        <pc:spChg chg="add del">
          <ac:chgData name="Heikkinen Tiina (Valteri)" userId="e76040fe-78fb-4bdc-98ff-76e9f034d735" providerId="ADAL" clId="{F487C089-D671-4E6B-961A-79BA94CA9D43}" dt="2021-09-17T10:25:45.363" v="711" actId="26606"/>
          <ac:spMkLst>
            <pc:docMk/>
            <pc:sldMk cId="1182805977" sldId="442"/>
            <ac:spMk id="38" creationId="{1B444A8F-0AB0-4834-9E43-DAE1D8C941D9}"/>
          </ac:spMkLst>
        </pc:spChg>
        <pc:graphicFrameChg chg="add del">
          <ac:chgData name="Heikkinen Tiina (Valteri)" userId="e76040fe-78fb-4bdc-98ff-76e9f034d735" providerId="ADAL" clId="{F487C089-D671-4E6B-961A-79BA94CA9D43}" dt="2021-09-17T10:25:41.567" v="709" actId="26606"/>
          <ac:graphicFrameMkLst>
            <pc:docMk/>
            <pc:sldMk cId="1182805977" sldId="442"/>
            <ac:graphicFrameMk id="22" creationId="{781E21BC-9D33-4781-B475-7668B8F73268}"/>
          </ac:graphicFrameMkLst>
        </pc:graphicFrameChg>
      </pc:sldChg>
      <pc:sldChg chg="modSp mod">
        <pc:chgData name="Heikkinen Tiina (Valteri)" userId="e76040fe-78fb-4bdc-98ff-76e9f034d735" providerId="ADAL" clId="{F487C089-D671-4E6B-961A-79BA94CA9D43}" dt="2021-09-17T10:34:49.106" v="836" actId="113"/>
        <pc:sldMkLst>
          <pc:docMk/>
          <pc:sldMk cId="1027719890" sldId="443"/>
        </pc:sldMkLst>
        <pc:spChg chg="mod">
          <ac:chgData name="Heikkinen Tiina (Valteri)" userId="e76040fe-78fb-4bdc-98ff-76e9f034d735" providerId="ADAL" clId="{F487C089-D671-4E6B-961A-79BA94CA9D43}" dt="2021-09-17T10:34:49.106" v="836" actId="113"/>
          <ac:spMkLst>
            <pc:docMk/>
            <pc:sldMk cId="1027719890" sldId="443"/>
            <ac:spMk id="3" creationId="{64A9F7B4-776E-4BD9-BE1A-423F653FB3EF}"/>
          </ac:spMkLst>
        </pc:spChg>
        <pc:picChg chg="mod">
          <ac:chgData name="Heikkinen Tiina (Valteri)" userId="e76040fe-78fb-4bdc-98ff-76e9f034d735" providerId="ADAL" clId="{F487C089-D671-4E6B-961A-79BA94CA9D43}" dt="2021-09-17T10:24:21.924" v="697" actId="14100"/>
          <ac:picMkLst>
            <pc:docMk/>
            <pc:sldMk cId="1027719890" sldId="443"/>
            <ac:picMk id="4" creationId="{0FEF4211-1F9E-42E7-8B04-187889CF64C3}"/>
          </ac:picMkLst>
        </pc:picChg>
      </pc:sldChg>
      <pc:sldChg chg="modSp mod">
        <pc:chgData name="Heikkinen Tiina (Valteri)" userId="e76040fe-78fb-4bdc-98ff-76e9f034d735" providerId="ADAL" clId="{F487C089-D671-4E6B-961A-79BA94CA9D43}" dt="2021-09-17T10:23:19.445" v="694" actId="14100"/>
        <pc:sldMkLst>
          <pc:docMk/>
          <pc:sldMk cId="1806544281" sldId="444"/>
        </pc:sldMkLst>
        <pc:spChg chg="mod">
          <ac:chgData name="Heikkinen Tiina (Valteri)" userId="e76040fe-78fb-4bdc-98ff-76e9f034d735" providerId="ADAL" clId="{F487C089-D671-4E6B-961A-79BA94CA9D43}" dt="2021-09-17T10:23:19.445" v="694" actId="14100"/>
          <ac:spMkLst>
            <pc:docMk/>
            <pc:sldMk cId="1806544281" sldId="444"/>
            <ac:spMk id="2" creationId="{75C2D9DC-8B0F-4B1A-AB2E-FE71220CEB89}"/>
          </ac:spMkLst>
        </pc:spChg>
      </pc:sldChg>
      <pc:sldChg chg="modSp mod">
        <pc:chgData name="Heikkinen Tiina (Valteri)" userId="e76040fe-78fb-4bdc-98ff-76e9f034d735" providerId="ADAL" clId="{F487C089-D671-4E6B-961A-79BA94CA9D43}" dt="2021-09-17T10:23:31.890" v="695" actId="14100"/>
        <pc:sldMkLst>
          <pc:docMk/>
          <pc:sldMk cId="1677115709" sldId="445"/>
        </pc:sldMkLst>
        <pc:spChg chg="mod">
          <ac:chgData name="Heikkinen Tiina (Valteri)" userId="e76040fe-78fb-4bdc-98ff-76e9f034d735" providerId="ADAL" clId="{F487C089-D671-4E6B-961A-79BA94CA9D43}" dt="2021-09-17T10:23:31.890" v="695" actId="14100"/>
          <ac:spMkLst>
            <pc:docMk/>
            <pc:sldMk cId="1677115709" sldId="445"/>
            <ac:spMk id="2" creationId="{651D214D-9CBD-42AC-BD8F-DEB7E39F71F7}"/>
          </ac:spMkLst>
        </pc:spChg>
      </pc:sldChg>
      <pc:sldChg chg="addSp delSp modSp new mod setBg delDesignElem chgLayout">
        <pc:chgData name="Heikkinen Tiina (Valteri)" userId="e76040fe-78fb-4bdc-98ff-76e9f034d735" providerId="ADAL" clId="{F487C089-D671-4E6B-961A-79BA94CA9D43}" dt="2021-09-17T10:57:36.399" v="1140" actId="1076"/>
        <pc:sldMkLst>
          <pc:docMk/>
          <pc:sldMk cId="4234272073" sldId="446"/>
        </pc:sldMkLst>
        <pc:spChg chg="del mod ord">
          <ac:chgData name="Heikkinen Tiina (Valteri)" userId="e76040fe-78fb-4bdc-98ff-76e9f034d735" providerId="ADAL" clId="{F487C089-D671-4E6B-961A-79BA94CA9D43}" dt="2021-09-17T10:46:39.150" v="970" actId="700"/>
          <ac:spMkLst>
            <pc:docMk/>
            <pc:sldMk cId="4234272073" sldId="446"/>
            <ac:spMk id="2" creationId="{3F9F71DD-6238-4BAB-BFCE-9A5AE5CCAD9C}"/>
          </ac:spMkLst>
        </pc:spChg>
        <pc:spChg chg="del mod ord">
          <ac:chgData name="Heikkinen Tiina (Valteri)" userId="e76040fe-78fb-4bdc-98ff-76e9f034d735" providerId="ADAL" clId="{F487C089-D671-4E6B-961A-79BA94CA9D43}" dt="2021-09-17T10:46:39.150" v="970" actId="700"/>
          <ac:spMkLst>
            <pc:docMk/>
            <pc:sldMk cId="4234272073" sldId="446"/>
            <ac:spMk id="3" creationId="{1F75897F-C8C5-4C76-8260-2181B4E11DB4}"/>
          </ac:spMkLst>
        </pc:spChg>
        <pc:spChg chg="add mod ord">
          <ac:chgData name="Heikkinen Tiina (Valteri)" userId="e76040fe-78fb-4bdc-98ff-76e9f034d735" providerId="ADAL" clId="{F487C089-D671-4E6B-961A-79BA94CA9D43}" dt="2021-09-17T10:46:39.150" v="970" actId="700"/>
          <ac:spMkLst>
            <pc:docMk/>
            <pc:sldMk cId="4234272073" sldId="446"/>
            <ac:spMk id="6" creationId="{CA355C28-0077-4B93-A453-1BDF1E62347B}"/>
          </ac:spMkLst>
        </pc:spChg>
        <pc:spChg chg="add mod ord">
          <ac:chgData name="Heikkinen Tiina (Valteri)" userId="e76040fe-78fb-4bdc-98ff-76e9f034d735" providerId="ADAL" clId="{F487C089-D671-4E6B-961A-79BA94CA9D43}" dt="2021-09-17T10:47:50.445" v="980" actId="5793"/>
          <ac:spMkLst>
            <pc:docMk/>
            <pc:sldMk cId="4234272073" sldId="446"/>
            <ac:spMk id="7" creationId="{927F2484-0731-4AEF-A08C-7E18417F0446}"/>
          </ac:spMkLst>
        </pc:spChg>
        <pc:spChg chg="add del">
          <ac:chgData name="Heikkinen Tiina (Valteri)" userId="e76040fe-78fb-4bdc-98ff-76e9f034d735" providerId="ADAL" clId="{F487C089-D671-4E6B-961A-79BA94CA9D43}" dt="2021-09-17T10:46:29.870" v="966" actId="26606"/>
          <ac:spMkLst>
            <pc:docMk/>
            <pc:sldMk cId="4234272073" sldId="446"/>
            <ac:spMk id="10" creationId="{63F5877B-98C7-49DD-83AB-0F6F57CB6543}"/>
          </ac:spMkLst>
        </pc:spChg>
        <pc:spChg chg="add del">
          <ac:chgData name="Heikkinen Tiina (Valteri)" userId="e76040fe-78fb-4bdc-98ff-76e9f034d735" providerId="ADAL" clId="{F487C089-D671-4E6B-961A-79BA94CA9D43}" dt="2021-09-17T10:46:29.870" v="966" actId="26606"/>
          <ac:spMkLst>
            <pc:docMk/>
            <pc:sldMk cId="4234272073" sldId="446"/>
            <ac:spMk id="12" creationId="{4EA91930-66BC-4C41-B4F5-C31EB216F64B}"/>
          </ac:spMkLst>
        </pc:spChg>
        <pc:spChg chg="add del">
          <ac:chgData name="Heikkinen Tiina (Valteri)" userId="e76040fe-78fb-4bdc-98ff-76e9f034d735" providerId="ADAL" clId="{F487C089-D671-4E6B-961A-79BA94CA9D43}" dt="2021-09-17T10:46:29.870" v="966" actId="26606"/>
          <ac:spMkLst>
            <pc:docMk/>
            <pc:sldMk cId="4234272073" sldId="446"/>
            <ac:spMk id="14" creationId="{6313CF8F-B436-401E-9575-DE0F8E8B5B17}"/>
          </ac:spMkLst>
        </pc:spChg>
        <pc:spChg chg="add del">
          <ac:chgData name="Heikkinen Tiina (Valteri)" userId="e76040fe-78fb-4bdc-98ff-76e9f034d735" providerId="ADAL" clId="{F487C089-D671-4E6B-961A-79BA94CA9D43}" dt="2021-09-17T10:46:29.870" v="966" actId="26606"/>
          <ac:spMkLst>
            <pc:docMk/>
            <pc:sldMk cId="4234272073" sldId="446"/>
            <ac:spMk id="16" creationId="{2A38CFE9-C30A-4551-ACCB-D5808FBC39CD}"/>
          </ac:spMkLst>
        </pc:spChg>
        <pc:spChg chg="add del">
          <ac:chgData name="Heikkinen Tiina (Valteri)" userId="e76040fe-78fb-4bdc-98ff-76e9f034d735" providerId="ADAL" clId="{F487C089-D671-4E6B-961A-79BA94CA9D43}" dt="2021-09-17T10:46:29.870" v="966" actId="26606"/>
          <ac:spMkLst>
            <pc:docMk/>
            <pc:sldMk cId="4234272073" sldId="446"/>
            <ac:spMk id="18" creationId="{67EF550F-47CE-4FB2-9DAC-12AD835C833D}"/>
          </ac:spMkLst>
        </pc:spChg>
        <pc:spChg chg="add del">
          <ac:chgData name="Heikkinen Tiina (Valteri)" userId="e76040fe-78fb-4bdc-98ff-76e9f034d735" providerId="ADAL" clId="{F487C089-D671-4E6B-961A-79BA94CA9D43}" dt="2021-09-17T10:46:33.921" v="968" actId="26606"/>
          <ac:spMkLst>
            <pc:docMk/>
            <pc:sldMk cId="4234272073" sldId="446"/>
            <ac:spMk id="20" creationId="{4038CB10-1F5C-4D54-9DF7-12586DE5B007}"/>
          </ac:spMkLst>
        </pc:spChg>
        <pc:spChg chg="add del">
          <ac:chgData name="Heikkinen Tiina (Valteri)" userId="e76040fe-78fb-4bdc-98ff-76e9f034d735" providerId="ADAL" clId="{F487C089-D671-4E6B-961A-79BA94CA9D43}" dt="2021-09-17T10:46:33.921" v="968" actId="26606"/>
          <ac:spMkLst>
            <pc:docMk/>
            <pc:sldMk cId="4234272073" sldId="446"/>
            <ac:spMk id="21" creationId="{33B81349-3A7E-4A66-9ED9-66E6F8E29C4A}"/>
          </ac:spMkLst>
        </pc:spChg>
        <pc:spChg chg="add del">
          <ac:chgData name="Heikkinen Tiina (Valteri)" userId="e76040fe-78fb-4bdc-98ff-76e9f034d735" providerId="ADAL" clId="{F487C089-D671-4E6B-961A-79BA94CA9D43}" dt="2021-09-17T10:46:33.921" v="968" actId="26606"/>
          <ac:spMkLst>
            <pc:docMk/>
            <pc:sldMk cId="4234272073" sldId="446"/>
            <ac:spMk id="22" creationId="{4A37A7FF-19A5-40D8-8D0C-E780CBD33087}"/>
          </ac:spMkLst>
        </pc:spChg>
        <pc:spChg chg="add del">
          <ac:chgData name="Heikkinen Tiina (Valteri)" userId="e76040fe-78fb-4bdc-98ff-76e9f034d735" providerId="ADAL" clId="{F487C089-D671-4E6B-961A-79BA94CA9D43}" dt="2021-09-17T10:46:33.921" v="968" actId="26606"/>
          <ac:spMkLst>
            <pc:docMk/>
            <pc:sldMk cId="4234272073" sldId="446"/>
            <ac:spMk id="23" creationId="{73ED6512-6858-4552-B699-9A97FE9A4EA2}"/>
          </ac:spMkLst>
        </pc:spChg>
        <pc:spChg chg="add del">
          <ac:chgData name="Heikkinen Tiina (Valteri)" userId="e76040fe-78fb-4bdc-98ff-76e9f034d735" providerId="ADAL" clId="{F487C089-D671-4E6B-961A-79BA94CA9D43}" dt="2021-09-17T10:46:39.150" v="970" actId="700"/>
          <ac:spMkLst>
            <pc:docMk/>
            <pc:sldMk cId="4234272073" sldId="446"/>
            <ac:spMk id="25" creationId="{63F5877B-98C7-49DD-83AB-0F6F57CB6543}"/>
          </ac:spMkLst>
        </pc:spChg>
        <pc:spChg chg="add del">
          <ac:chgData name="Heikkinen Tiina (Valteri)" userId="e76040fe-78fb-4bdc-98ff-76e9f034d735" providerId="ADAL" clId="{F487C089-D671-4E6B-961A-79BA94CA9D43}" dt="2021-09-17T10:46:39.150" v="970" actId="700"/>
          <ac:spMkLst>
            <pc:docMk/>
            <pc:sldMk cId="4234272073" sldId="446"/>
            <ac:spMk id="26" creationId="{4EA91930-66BC-4C41-B4F5-C31EB216F64B}"/>
          </ac:spMkLst>
        </pc:spChg>
        <pc:spChg chg="add del">
          <ac:chgData name="Heikkinen Tiina (Valteri)" userId="e76040fe-78fb-4bdc-98ff-76e9f034d735" providerId="ADAL" clId="{F487C089-D671-4E6B-961A-79BA94CA9D43}" dt="2021-09-17T10:46:39.150" v="970" actId="700"/>
          <ac:spMkLst>
            <pc:docMk/>
            <pc:sldMk cId="4234272073" sldId="446"/>
            <ac:spMk id="27" creationId="{6313CF8F-B436-401E-9575-DE0F8E8B5B17}"/>
          </ac:spMkLst>
        </pc:spChg>
        <pc:spChg chg="add del">
          <ac:chgData name="Heikkinen Tiina (Valteri)" userId="e76040fe-78fb-4bdc-98ff-76e9f034d735" providerId="ADAL" clId="{F487C089-D671-4E6B-961A-79BA94CA9D43}" dt="2021-09-17T10:46:39.150" v="970" actId="700"/>
          <ac:spMkLst>
            <pc:docMk/>
            <pc:sldMk cId="4234272073" sldId="446"/>
            <ac:spMk id="28" creationId="{2A38CFE9-C30A-4551-ACCB-D5808FBC39CD}"/>
          </ac:spMkLst>
        </pc:spChg>
        <pc:spChg chg="add del">
          <ac:chgData name="Heikkinen Tiina (Valteri)" userId="e76040fe-78fb-4bdc-98ff-76e9f034d735" providerId="ADAL" clId="{F487C089-D671-4E6B-961A-79BA94CA9D43}" dt="2021-09-17T10:46:39.150" v="970" actId="700"/>
          <ac:spMkLst>
            <pc:docMk/>
            <pc:sldMk cId="4234272073" sldId="446"/>
            <ac:spMk id="29" creationId="{67EF550F-47CE-4FB2-9DAC-12AD835C833D}"/>
          </ac:spMkLst>
        </pc:spChg>
        <pc:picChg chg="add del mod ord">
          <ac:chgData name="Heikkinen Tiina (Valteri)" userId="e76040fe-78fb-4bdc-98ff-76e9f034d735" providerId="ADAL" clId="{F487C089-D671-4E6B-961A-79BA94CA9D43}" dt="2021-09-17T10:46:52.792" v="972" actId="478"/>
          <ac:picMkLst>
            <pc:docMk/>
            <pc:sldMk cId="4234272073" sldId="446"/>
            <ac:picMk id="4" creationId="{C4EADCEB-32D1-42CF-B056-A19B7262D601}"/>
          </ac:picMkLst>
        </pc:picChg>
        <pc:picChg chg="add del mod">
          <ac:chgData name="Heikkinen Tiina (Valteri)" userId="e76040fe-78fb-4bdc-98ff-76e9f034d735" providerId="ADAL" clId="{F487C089-D671-4E6B-961A-79BA94CA9D43}" dt="2021-09-17T10:47:13.258" v="974" actId="478"/>
          <ac:picMkLst>
            <pc:docMk/>
            <pc:sldMk cId="4234272073" sldId="446"/>
            <ac:picMk id="5" creationId="{32175042-5DCE-4CD0-892A-1452FE196EC0}"/>
          </ac:picMkLst>
        </pc:picChg>
        <pc:picChg chg="add mod">
          <ac:chgData name="Heikkinen Tiina (Valteri)" userId="e76040fe-78fb-4bdc-98ff-76e9f034d735" providerId="ADAL" clId="{F487C089-D671-4E6B-961A-79BA94CA9D43}" dt="2021-09-17T10:57:36.399" v="1140" actId="1076"/>
          <ac:picMkLst>
            <pc:docMk/>
            <pc:sldMk cId="4234272073" sldId="446"/>
            <ac:picMk id="24" creationId="{46917BE1-63A3-4F00-A1A5-E5504BE805D0}"/>
          </ac:picMkLst>
        </pc:picChg>
        <pc:picChg chg="add mod">
          <ac:chgData name="Heikkinen Tiina (Valteri)" userId="e76040fe-78fb-4bdc-98ff-76e9f034d735" providerId="ADAL" clId="{F487C089-D671-4E6B-961A-79BA94CA9D43}" dt="2021-09-17T10:57:35.263" v="1139" actId="1076"/>
          <ac:picMkLst>
            <pc:docMk/>
            <pc:sldMk cId="4234272073" sldId="446"/>
            <ac:picMk id="30" creationId="{320FB385-C74F-48D5-9D5A-01C596FF9A15}"/>
          </ac:picMkLst>
        </pc:picChg>
      </pc:sldChg>
      <pc:sldChg chg="modSp new del mod">
        <pc:chgData name="Heikkinen Tiina (Valteri)" userId="e76040fe-78fb-4bdc-98ff-76e9f034d735" providerId="ADAL" clId="{F487C089-D671-4E6B-961A-79BA94CA9D43}" dt="2021-09-21T06:48:29.636" v="1465" actId="2696"/>
        <pc:sldMkLst>
          <pc:docMk/>
          <pc:sldMk cId="2538384029" sldId="447"/>
        </pc:sldMkLst>
        <pc:spChg chg="mod">
          <ac:chgData name="Heikkinen Tiina (Valteri)" userId="e76040fe-78fb-4bdc-98ff-76e9f034d735" providerId="ADAL" clId="{F487C089-D671-4E6B-961A-79BA94CA9D43}" dt="2021-09-17T11:07:41.372" v="1340" actId="20577"/>
          <ac:spMkLst>
            <pc:docMk/>
            <pc:sldMk cId="2538384029" sldId="447"/>
            <ac:spMk id="4" creationId="{061C87A8-29FF-4496-ABDF-E4D365707E2E}"/>
          </ac:spMkLst>
        </pc:spChg>
      </pc:sldChg>
      <pc:sldChg chg="addSp delSp modSp new mod setBg setClrOvrMap">
        <pc:chgData name="Heikkinen Tiina (Valteri)" userId="e76040fe-78fb-4bdc-98ff-76e9f034d735" providerId="ADAL" clId="{F487C089-D671-4E6B-961A-79BA94CA9D43}" dt="2021-09-21T06:41:25.261" v="1446" actId="26606"/>
        <pc:sldMkLst>
          <pc:docMk/>
          <pc:sldMk cId="1740117427" sldId="448"/>
        </pc:sldMkLst>
        <pc:spChg chg="mod ord">
          <ac:chgData name="Heikkinen Tiina (Valteri)" userId="e76040fe-78fb-4bdc-98ff-76e9f034d735" providerId="ADAL" clId="{F487C089-D671-4E6B-961A-79BA94CA9D43}" dt="2021-09-21T06:41:25.261" v="1446" actId="26606"/>
          <ac:spMkLst>
            <pc:docMk/>
            <pc:sldMk cId="1740117427" sldId="448"/>
            <ac:spMk id="2" creationId="{A9D67DAC-FFED-4C35-BABA-FE4E2FA570E2}"/>
          </ac:spMkLst>
        </pc:spChg>
        <pc:spChg chg="add del">
          <ac:chgData name="Heikkinen Tiina (Valteri)" userId="e76040fe-78fb-4bdc-98ff-76e9f034d735" providerId="ADAL" clId="{F487C089-D671-4E6B-961A-79BA94CA9D43}" dt="2021-09-21T06:41:25.261" v="1446" actId="26606"/>
          <ac:spMkLst>
            <pc:docMk/>
            <pc:sldMk cId="1740117427" sldId="448"/>
            <ac:spMk id="3" creationId="{8F2DC7AF-98B6-4831-BC6F-508876A47F71}"/>
          </ac:spMkLst>
        </pc:spChg>
        <pc:spChg chg="mod">
          <ac:chgData name="Heikkinen Tiina (Valteri)" userId="e76040fe-78fb-4bdc-98ff-76e9f034d735" providerId="ADAL" clId="{F487C089-D671-4E6B-961A-79BA94CA9D43}" dt="2021-09-21T06:41:25.261" v="1446" actId="26606"/>
          <ac:spMkLst>
            <pc:docMk/>
            <pc:sldMk cId="1740117427" sldId="448"/>
            <ac:spMk id="4" creationId="{E070F25A-7871-428E-823E-2D269D6B6306}"/>
          </ac:spMkLst>
        </pc:spChg>
        <pc:spChg chg="add">
          <ac:chgData name="Heikkinen Tiina (Valteri)" userId="e76040fe-78fb-4bdc-98ff-76e9f034d735" providerId="ADAL" clId="{F487C089-D671-4E6B-961A-79BA94CA9D43}" dt="2021-09-21T06:41:25.261" v="1446" actId="26606"/>
          <ac:spMkLst>
            <pc:docMk/>
            <pc:sldMk cId="1740117427" sldId="448"/>
            <ac:spMk id="9" creationId="{3A397E3E-B90C-4D82-BAAA-36F7AC6A4565}"/>
          </ac:spMkLst>
        </pc:spChg>
        <pc:spChg chg="add del">
          <ac:chgData name="Heikkinen Tiina (Valteri)" userId="e76040fe-78fb-4bdc-98ff-76e9f034d735" providerId="ADAL" clId="{F487C089-D671-4E6B-961A-79BA94CA9D43}" dt="2021-09-21T06:41:14.766" v="1441" actId="26606"/>
          <ac:spMkLst>
            <pc:docMk/>
            <pc:sldMk cId="1740117427" sldId="448"/>
            <ac:spMk id="10" creationId="{71B2258F-86CA-4D4D-8270-BC05FCDEBFB3}"/>
          </ac:spMkLst>
        </pc:spChg>
        <pc:spChg chg="add">
          <ac:chgData name="Heikkinen Tiina (Valteri)" userId="e76040fe-78fb-4bdc-98ff-76e9f034d735" providerId="ADAL" clId="{F487C089-D671-4E6B-961A-79BA94CA9D43}" dt="2021-09-21T06:41:25.261" v="1446" actId="26606"/>
          <ac:spMkLst>
            <pc:docMk/>
            <pc:sldMk cId="1740117427" sldId="448"/>
            <ac:spMk id="11" creationId="{E16C8D8F-10E9-4498-ABDB-0F923F8B6837}"/>
          </ac:spMkLst>
        </pc:spChg>
        <pc:spChg chg="add del">
          <ac:chgData name="Heikkinen Tiina (Valteri)" userId="e76040fe-78fb-4bdc-98ff-76e9f034d735" providerId="ADAL" clId="{F487C089-D671-4E6B-961A-79BA94CA9D43}" dt="2021-09-21T06:41:17.613" v="1443" actId="26606"/>
          <ac:spMkLst>
            <pc:docMk/>
            <pc:sldMk cId="1740117427" sldId="448"/>
            <ac:spMk id="12" creationId="{AB58EF07-17C2-48CF-ABB0-EEF1F17CB8F0}"/>
          </ac:spMkLst>
        </pc:spChg>
        <pc:spChg chg="add del">
          <ac:chgData name="Heikkinen Tiina (Valteri)" userId="e76040fe-78fb-4bdc-98ff-76e9f034d735" providerId="ADAL" clId="{F487C089-D671-4E6B-961A-79BA94CA9D43}" dt="2021-09-21T06:41:17.613" v="1443" actId="26606"/>
          <ac:spMkLst>
            <pc:docMk/>
            <pc:sldMk cId="1740117427" sldId="448"/>
            <ac:spMk id="13" creationId="{0671A8AE-40A1-4631-A6B8-581AFF065482}"/>
          </ac:spMkLst>
        </pc:spChg>
        <pc:spChg chg="add del">
          <ac:chgData name="Heikkinen Tiina (Valteri)" userId="e76040fe-78fb-4bdc-98ff-76e9f034d735" providerId="ADAL" clId="{F487C089-D671-4E6B-961A-79BA94CA9D43}" dt="2021-09-21T06:41:17.613" v="1443" actId="26606"/>
          <ac:spMkLst>
            <pc:docMk/>
            <pc:sldMk cId="1740117427" sldId="448"/>
            <ac:spMk id="14" creationId="{AF2F604E-43BE-4DC3-B983-E071523364F8}"/>
          </ac:spMkLst>
        </pc:spChg>
        <pc:spChg chg="add del">
          <ac:chgData name="Heikkinen Tiina (Valteri)" userId="e76040fe-78fb-4bdc-98ff-76e9f034d735" providerId="ADAL" clId="{F487C089-D671-4E6B-961A-79BA94CA9D43}" dt="2021-09-21T06:41:17.613" v="1443" actId="26606"/>
          <ac:spMkLst>
            <pc:docMk/>
            <pc:sldMk cId="1740117427" sldId="448"/>
            <ac:spMk id="16" creationId="{08C9B587-E65E-4B52-B37C-ABEBB6E87928}"/>
          </ac:spMkLst>
        </pc:spChg>
        <pc:spChg chg="add">
          <ac:chgData name="Heikkinen Tiina (Valteri)" userId="e76040fe-78fb-4bdc-98ff-76e9f034d735" providerId="ADAL" clId="{F487C089-D671-4E6B-961A-79BA94CA9D43}" dt="2021-09-21T06:41:25.261" v="1446" actId="26606"/>
          <ac:spMkLst>
            <pc:docMk/>
            <pc:sldMk cId="1740117427" sldId="448"/>
            <ac:spMk id="17" creationId="{6BA9E676-A8FC-4C2F-8D78-C13ED8ABDBA8}"/>
          </ac:spMkLst>
        </pc:spChg>
        <pc:spChg chg="add del">
          <ac:chgData name="Heikkinen Tiina (Valteri)" userId="e76040fe-78fb-4bdc-98ff-76e9f034d735" providerId="ADAL" clId="{F487C089-D671-4E6B-961A-79BA94CA9D43}" dt="2021-09-21T06:41:25.240" v="1445" actId="26606"/>
          <ac:spMkLst>
            <pc:docMk/>
            <pc:sldMk cId="1740117427" sldId="448"/>
            <ac:spMk id="18" creationId="{71B2258F-86CA-4D4D-8270-BC05FCDEBFB3}"/>
          </ac:spMkLst>
        </pc:spChg>
        <pc:spChg chg="add">
          <ac:chgData name="Heikkinen Tiina (Valteri)" userId="e76040fe-78fb-4bdc-98ff-76e9f034d735" providerId="ADAL" clId="{F487C089-D671-4E6B-961A-79BA94CA9D43}" dt="2021-09-21T06:41:25.261" v="1446" actId="26606"/>
          <ac:spMkLst>
            <pc:docMk/>
            <pc:sldMk cId="1740117427" sldId="448"/>
            <ac:spMk id="21" creationId="{EECD79B5-5FC5-495F-BFD6-346C16E787A7}"/>
          </ac:spMkLst>
        </pc:spChg>
        <pc:spChg chg="add">
          <ac:chgData name="Heikkinen Tiina (Valteri)" userId="e76040fe-78fb-4bdc-98ff-76e9f034d735" providerId="ADAL" clId="{F487C089-D671-4E6B-961A-79BA94CA9D43}" dt="2021-09-21T06:41:25.261" v="1446" actId="26606"/>
          <ac:spMkLst>
            <pc:docMk/>
            <pc:sldMk cId="1740117427" sldId="448"/>
            <ac:spMk id="22" creationId="{1E5A83E3-8A11-4492-BB6E-F5F2240316FB}"/>
          </ac:spMkLst>
        </pc:spChg>
        <pc:spChg chg="add">
          <ac:chgData name="Heikkinen Tiina (Valteri)" userId="e76040fe-78fb-4bdc-98ff-76e9f034d735" providerId="ADAL" clId="{F487C089-D671-4E6B-961A-79BA94CA9D43}" dt="2021-09-21T06:41:25.261" v="1446" actId="26606"/>
          <ac:spMkLst>
            <pc:docMk/>
            <pc:sldMk cId="1740117427" sldId="448"/>
            <ac:spMk id="23" creationId="{2C1D3151-5F97-4860-B56C-C98BD62CC255}"/>
          </ac:spMkLst>
        </pc:spChg>
        <pc:spChg chg="add">
          <ac:chgData name="Heikkinen Tiina (Valteri)" userId="e76040fe-78fb-4bdc-98ff-76e9f034d735" providerId="ADAL" clId="{F487C089-D671-4E6B-961A-79BA94CA9D43}" dt="2021-09-21T06:41:25.261" v="1446" actId="26606"/>
          <ac:spMkLst>
            <pc:docMk/>
            <pc:sldMk cId="1740117427" sldId="448"/>
            <ac:spMk id="24" creationId="{8CF5E676-CA04-4CED-9F1E-5026ED66E66D}"/>
          </ac:spMkLst>
        </pc:spChg>
        <pc:spChg chg="add">
          <ac:chgData name="Heikkinen Tiina (Valteri)" userId="e76040fe-78fb-4bdc-98ff-76e9f034d735" providerId="ADAL" clId="{F487C089-D671-4E6B-961A-79BA94CA9D43}" dt="2021-09-21T06:41:25.261" v="1446" actId="26606"/>
          <ac:spMkLst>
            <pc:docMk/>
            <pc:sldMk cId="1740117427" sldId="448"/>
            <ac:spMk id="25" creationId="{32D9D048-3063-435A-8C23-26C1907E9619}"/>
          </ac:spMkLst>
        </pc:spChg>
        <pc:spChg chg="add">
          <ac:chgData name="Heikkinen Tiina (Valteri)" userId="e76040fe-78fb-4bdc-98ff-76e9f034d735" providerId="ADAL" clId="{F487C089-D671-4E6B-961A-79BA94CA9D43}" dt="2021-09-21T06:41:25.261" v="1446" actId="26606"/>
          <ac:spMkLst>
            <pc:docMk/>
            <pc:sldMk cId="1740117427" sldId="448"/>
            <ac:spMk id="26" creationId="{A2B5CBEA-F125-49B6-8335-227C325B112B}"/>
          </ac:spMkLst>
        </pc:spChg>
        <pc:spChg chg="add">
          <ac:chgData name="Heikkinen Tiina (Valteri)" userId="e76040fe-78fb-4bdc-98ff-76e9f034d735" providerId="ADAL" clId="{F487C089-D671-4E6B-961A-79BA94CA9D43}" dt="2021-09-21T06:41:25.261" v="1446" actId="26606"/>
          <ac:spMkLst>
            <pc:docMk/>
            <pc:sldMk cId="1740117427" sldId="448"/>
            <ac:spMk id="27" creationId="{8DE96824-E506-4448-8704-5EC7BF7BC51B}"/>
          </ac:spMkLst>
        </pc:spChg>
        <pc:spChg chg="add">
          <ac:chgData name="Heikkinen Tiina (Valteri)" userId="e76040fe-78fb-4bdc-98ff-76e9f034d735" providerId="ADAL" clId="{F487C089-D671-4E6B-961A-79BA94CA9D43}" dt="2021-09-21T06:41:25.261" v="1446" actId="26606"/>
          <ac:spMkLst>
            <pc:docMk/>
            <pc:sldMk cId="1740117427" sldId="448"/>
            <ac:spMk id="29" creationId="{4D1A5E71-B6B6-486A-8CDC-C7ABD9B903F6}"/>
          </ac:spMkLst>
        </pc:spChg>
        <pc:spChg chg="add">
          <ac:chgData name="Heikkinen Tiina (Valteri)" userId="e76040fe-78fb-4bdc-98ff-76e9f034d735" providerId="ADAL" clId="{F487C089-D671-4E6B-961A-79BA94CA9D43}" dt="2021-09-21T06:41:25.261" v="1446" actId="26606"/>
          <ac:spMkLst>
            <pc:docMk/>
            <pc:sldMk cId="1740117427" sldId="448"/>
            <ac:spMk id="31" creationId="{B6C541AE-9B02-44C0-B8C6-B2DEA7ED3813}"/>
          </ac:spMkLst>
        </pc:spChg>
        <pc:picChg chg="add del">
          <ac:chgData name="Heikkinen Tiina (Valteri)" userId="e76040fe-78fb-4bdc-98ff-76e9f034d735" providerId="ADAL" clId="{F487C089-D671-4E6B-961A-79BA94CA9D43}" dt="2021-09-21T06:41:14.766" v="1441" actId="26606"/>
          <ac:picMkLst>
            <pc:docMk/>
            <pc:sldMk cId="1740117427" sldId="448"/>
            <ac:picMk id="6" creationId="{5FC4C046-CC6F-4F34-AD43-641BCF60B740}"/>
          </ac:picMkLst>
        </pc:picChg>
        <pc:picChg chg="add del">
          <ac:chgData name="Heikkinen Tiina (Valteri)" userId="e76040fe-78fb-4bdc-98ff-76e9f034d735" providerId="ADAL" clId="{F487C089-D671-4E6B-961A-79BA94CA9D43}" dt="2021-09-21T06:41:17.613" v="1443" actId="26606"/>
          <ac:picMkLst>
            <pc:docMk/>
            <pc:sldMk cId="1740117427" sldId="448"/>
            <ac:picMk id="15" creationId="{BED19898-62CD-4973-8B33-A394BB180DFA}"/>
          </ac:picMkLst>
        </pc:picChg>
        <pc:picChg chg="add del">
          <ac:chgData name="Heikkinen Tiina (Valteri)" userId="e76040fe-78fb-4bdc-98ff-76e9f034d735" providerId="ADAL" clId="{F487C089-D671-4E6B-961A-79BA94CA9D43}" dt="2021-09-21T06:41:25.240" v="1445" actId="26606"/>
          <ac:picMkLst>
            <pc:docMk/>
            <pc:sldMk cId="1740117427" sldId="448"/>
            <ac:picMk id="19" creationId="{5FC4C046-CC6F-4F34-AD43-641BCF60B740}"/>
          </ac:picMkLst>
        </pc:picChg>
      </pc:sldChg>
      <pc:sldChg chg="del">
        <pc:chgData name="Heikkinen Tiina (Valteri)" userId="e76040fe-78fb-4bdc-98ff-76e9f034d735" providerId="ADAL" clId="{F487C089-D671-4E6B-961A-79BA94CA9D43}" dt="2021-09-14T09:13:28.303" v="107" actId="2696"/>
        <pc:sldMkLst>
          <pc:docMk/>
          <pc:sldMk cId="2049586778" sldId="469"/>
        </pc:sldMkLst>
      </pc:sldChg>
      <pc:sldMasterChg chg="delSldLayout">
        <pc:chgData name="Heikkinen Tiina (Valteri)" userId="e76040fe-78fb-4bdc-98ff-76e9f034d735" providerId="ADAL" clId="{F487C089-D671-4E6B-961A-79BA94CA9D43}" dt="2021-09-14T09:18:44.927" v="268" actId="47"/>
        <pc:sldMasterMkLst>
          <pc:docMk/>
          <pc:sldMasterMk cId="3167159535" sldId="2147483648"/>
        </pc:sldMasterMkLst>
        <pc:sldLayoutChg chg="del">
          <pc:chgData name="Heikkinen Tiina (Valteri)" userId="e76040fe-78fb-4bdc-98ff-76e9f034d735" providerId="ADAL" clId="{F487C089-D671-4E6B-961A-79BA94CA9D43}" dt="2021-09-14T09:18:44.927" v="268" actId="47"/>
          <pc:sldLayoutMkLst>
            <pc:docMk/>
            <pc:sldMasterMk cId="3167159535" sldId="2147483648"/>
            <pc:sldLayoutMk cId="1805227293" sldId="2147483663"/>
          </pc:sldLayoutMkLst>
        </pc:sldLayoutChg>
      </pc:sldMasterChg>
    </pc:docChg>
  </pc:docChgLst>
  <pc:docChgLst>
    <pc:chgData name="Niutanen Riina (Valteri)" userId="S::riina.niutanen@valteri.fi::dad97aeb-c6a9-44b9-ade3-145e91770fa3" providerId="AD" clId="Web-{C8C27BB8-22EA-4044-9F92-D0AA3F2C0AC2}"/>
    <pc:docChg chg="sldOrd">
      <pc:chgData name="Niutanen Riina (Valteri)" userId="S::riina.niutanen@valteri.fi::dad97aeb-c6a9-44b9-ade3-145e91770fa3" providerId="AD" clId="Web-{C8C27BB8-22EA-4044-9F92-D0AA3F2C0AC2}" dt="2021-09-28T15:46:16.512" v="0"/>
      <pc:docMkLst>
        <pc:docMk/>
      </pc:docMkLst>
      <pc:sldChg chg="ord">
        <pc:chgData name="Niutanen Riina (Valteri)" userId="S::riina.niutanen@valteri.fi::dad97aeb-c6a9-44b9-ade3-145e91770fa3" providerId="AD" clId="Web-{C8C27BB8-22EA-4044-9F92-D0AA3F2C0AC2}" dt="2021-09-28T15:46:16.512" v="0"/>
        <pc:sldMkLst>
          <pc:docMk/>
          <pc:sldMk cId="780643600" sldId="438"/>
        </pc:sldMkLst>
      </pc:sldChg>
    </pc:docChg>
  </pc:docChgLst>
  <pc:docChgLst>
    <pc:chgData name="Heikkinen Tiina (Valteri)" userId="S::tiina.heikkinen@valteri.fi::e76040fe-78fb-4bdc-98ff-76e9f034d735" providerId="AD" clId="Web-{6AE02379-E5CA-4949-BCA4-CC75CCDF3D5E}"/>
    <pc:docChg chg="modSld">
      <pc:chgData name="Heikkinen Tiina (Valteri)" userId="S::tiina.heikkinen@valteri.fi::e76040fe-78fb-4bdc-98ff-76e9f034d735" providerId="AD" clId="Web-{6AE02379-E5CA-4949-BCA4-CC75CCDF3D5E}" dt="2021-09-22T09:33:47.554" v="4" actId="20577"/>
      <pc:docMkLst>
        <pc:docMk/>
      </pc:docMkLst>
      <pc:sldChg chg="modSp">
        <pc:chgData name="Heikkinen Tiina (Valteri)" userId="S::tiina.heikkinen@valteri.fi::e76040fe-78fb-4bdc-98ff-76e9f034d735" providerId="AD" clId="Web-{6AE02379-E5CA-4949-BCA4-CC75CCDF3D5E}" dt="2021-09-22T09:33:47.554" v="4" actId="20577"/>
        <pc:sldMkLst>
          <pc:docMk/>
          <pc:sldMk cId="784511498" sldId="434"/>
        </pc:sldMkLst>
        <pc:spChg chg="mod">
          <ac:chgData name="Heikkinen Tiina (Valteri)" userId="S::tiina.heikkinen@valteri.fi::e76040fe-78fb-4bdc-98ff-76e9f034d735" providerId="AD" clId="Web-{6AE02379-E5CA-4949-BCA4-CC75CCDF3D5E}" dt="2021-09-22T09:33:47.554" v="4" actId="20577"/>
          <ac:spMkLst>
            <pc:docMk/>
            <pc:sldMk cId="784511498" sldId="434"/>
            <ac:spMk id="3" creationId="{2B5BCE1A-7BFC-446A-86FE-29976AE4B67B}"/>
          </ac:spMkLst>
        </pc:spChg>
      </pc:sldChg>
    </pc:docChg>
  </pc:docChgLst>
  <pc:docChgLst>
    <pc:chgData name="Niutanen Riina (Valteri)" userId="S::riina.niutanen@valteri.fi::dad97aeb-c6a9-44b9-ade3-145e91770fa3" providerId="AD" clId="Web-{ECA6087B-B240-40C8-867B-A88E8B2CFE85}"/>
    <pc:docChg chg="addSld delSld modSld sldOrd">
      <pc:chgData name="Niutanen Riina (Valteri)" userId="S::riina.niutanen@valteri.fi::dad97aeb-c6a9-44b9-ade3-145e91770fa3" providerId="AD" clId="Web-{ECA6087B-B240-40C8-867B-A88E8B2CFE85}" dt="2021-09-15T14:30:55.471" v="1215" actId="14100"/>
      <pc:docMkLst>
        <pc:docMk/>
      </pc:docMkLst>
      <pc:sldChg chg="modSp ord">
        <pc:chgData name="Niutanen Riina (Valteri)" userId="S::riina.niutanen@valteri.fi::dad97aeb-c6a9-44b9-ade3-145e91770fa3" providerId="AD" clId="Web-{ECA6087B-B240-40C8-867B-A88E8B2CFE85}" dt="2021-09-15T14:01:29.734" v="312" actId="20577"/>
        <pc:sldMkLst>
          <pc:docMk/>
          <pc:sldMk cId="2624940883" sldId="435"/>
        </pc:sldMkLst>
        <pc:spChg chg="mod">
          <ac:chgData name="Niutanen Riina (Valteri)" userId="S::riina.niutanen@valteri.fi::dad97aeb-c6a9-44b9-ade3-145e91770fa3" providerId="AD" clId="Web-{ECA6087B-B240-40C8-867B-A88E8B2CFE85}" dt="2021-09-15T14:01:29.734" v="312" actId="20577"/>
          <ac:spMkLst>
            <pc:docMk/>
            <pc:sldMk cId="2624940883" sldId="435"/>
            <ac:spMk id="2" creationId="{EA41BEB5-EE70-47FB-8055-E28DFD3E1FAB}"/>
          </ac:spMkLst>
        </pc:spChg>
        <pc:spChg chg="mod">
          <ac:chgData name="Niutanen Riina (Valteri)" userId="S::riina.niutanen@valteri.fi::dad97aeb-c6a9-44b9-ade3-145e91770fa3" providerId="AD" clId="Web-{ECA6087B-B240-40C8-867B-A88E8B2CFE85}" dt="2021-09-15T14:00:48.467" v="306" actId="20577"/>
          <ac:spMkLst>
            <pc:docMk/>
            <pc:sldMk cId="2624940883" sldId="435"/>
            <ac:spMk id="3" creationId="{E9C55385-542C-4DB6-B67E-82E261B527EB}"/>
          </ac:spMkLst>
        </pc:spChg>
      </pc:sldChg>
      <pc:sldChg chg="del">
        <pc:chgData name="Niutanen Riina (Valteri)" userId="S::riina.niutanen@valteri.fi::dad97aeb-c6a9-44b9-ade3-145e91770fa3" providerId="AD" clId="Web-{ECA6087B-B240-40C8-867B-A88E8B2CFE85}" dt="2021-09-15T14:02:59.846" v="347"/>
        <pc:sldMkLst>
          <pc:docMk/>
          <pc:sldMk cId="4609239" sldId="437"/>
        </pc:sldMkLst>
      </pc:sldChg>
      <pc:sldChg chg="addSp delSp modSp mod setBg setClrOvrMap">
        <pc:chgData name="Niutanen Riina (Valteri)" userId="S::riina.niutanen@valteri.fi::dad97aeb-c6a9-44b9-ade3-145e91770fa3" providerId="AD" clId="Web-{ECA6087B-B240-40C8-867B-A88E8B2CFE85}" dt="2021-09-15T14:30:55.471" v="1215" actId="14100"/>
        <pc:sldMkLst>
          <pc:docMk/>
          <pc:sldMk cId="1803575632" sldId="439"/>
        </pc:sldMkLst>
        <pc:spChg chg="mod ord">
          <ac:chgData name="Niutanen Riina (Valteri)" userId="S::riina.niutanen@valteri.fi::dad97aeb-c6a9-44b9-ade3-145e91770fa3" providerId="AD" clId="Web-{ECA6087B-B240-40C8-867B-A88E8B2CFE85}" dt="2021-09-15T14:30:55.471" v="1215" actId="14100"/>
          <ac:spMkLst>
            <pc:docMk/>
            <pc:sldMk cId="1803575632" sldId="439"/>
            <ac:spMk id="2" creationId="{22E3CF3F-DFCF-49B4-BDB7-BAA572E0BA35}"/>
          </ac:spMkLst>
        </pc:spChg>
        <pc:spChg chg="mod ord">
          <ac:chgData name="Niutanen Riina (Valteri)" userId="S::riina.niutanen@valteri.fi::dad97aeb-c6a9-44b9-ade3-145e91770fa3" providerId="AD" clId="Web-{ECA6087B-B240-40C8-867B-A88E8B2CFE85}" dt="2021-09-15T14:30:28.314" v="1209"/>
          <ac:spMkLst>
            <pc:docMk/>
            <pc:sldMk cId="1803575632" sldId="439"/>
            <ac:spMk id="3" creationId="{FA02AEA5-02BD-47EE-BDED-B3B98155E21B}"/>
          </ac:spMkLst>
        </pc:spChg>
        <pc:spChg chg="add del">
          <ac:chgData name="Niutanen Riina (Valteri)" userId="S::riina.niutanen@valteri.fi::dad97aeb-c6a9-44b9-ade3-145e91770fa3" providerId="AD" clId="Web-{ECA6087B-B240-40C8-867B-A88E8B2CFE85}" dt="2021-09-15T14:22:06.159" v="930"/>
          <ac:spMkLst>
            <pc:docMk/>
            <pc:sldMk cId="1803575632" sldId="439"/>
            <ac:spMk id="6" creationId="{F0D16891-6F05-4D0C-BF02-98E3AAA6F37C}"/>
          </ac:spMkLst>
        </pc:spChg>
        <pc:spChg chg="add">
          <ac:chgData name="Niutanen Riina (Valteri)" userId="S::riina.niutanen@valteri.fi::dad97aeb-c6a9-44b9-ade3-145e91770fa3" providerId="AD" clId="Web-{ECA6087B-B240-40C8-867B-A88E8B2CFE85}" dt="2021-09-15T14:30:28.314" v="1209"/>
          <ac:spMkLst>
            <pc:docMk/>
            <pc:sldMk cId="1803575632" sldId="439"/>
            <ac:spMk id="10" creationId="{8F23F8A3-8FD7-4779-8323-FDC26BE99889}"/>
          </ac:spMkLst>
        </pc:spChg>
        <pc:spChg chg="add">
          <ac:chgData name="Niutanen Riina (Valteri)" userId="S::riina.niutanen@valteri.fi::dad97aeb-c6a9-44b9-ade3-145e91770fa3" providerId="AD" clId="Web-{ECA6087B-B240-40C8-867B-A88E8B2CFE85}" dt="2021-09-15T14:30:28.314" v="1209"/>
          <ac:spMkLst>
            <pc:docMk/>
            <pc:sldMk cId="1803575632" sldId="439"/>
            <ac:spMk id="12" creationId="{F605C4CC-A25C-416F-8333-7CB7DC97D870}"/>
          </ac:spMkLst>
        </pc:spChg>
        <pc:picChg chg="mod ord">
          <ac:chgData name="Niutanen Riina (Valteri)" userId="S::riina.niutanen@valteri.fi::dad97aeb-c6a9-44b9-ade3-145e91770fa3" providerId="AD" clId="Web-{ECA6087B-B240-40C8-867B-A88E8B2CFE85}" dt="2021-09-15T14:30:28.314" v="1209"/>
          <ac:picMkLst>
            <pc:docMk/>
            <pc:sldMk cId="1803575632" sldId="439"/>
            <ac:picMk id="4" creationId="{838D9308-1B95-4A73-8ADC-DB75CD8ECC13}"/>
          </ac:picMkLst>
        </pc:picChg>
        <pc:picChg chg="mod">
          <ac:chgData name="Niutanen Riina (Valteri)" userId="S::riina.niutanen@valteri.fi::dad97aeb-c6a9-44b9-ade3-145e91770fa3" providerId="AD" clId="Web-{ECA6087B-B240-40C8-867B-A88E8B2CFE85}" dt="2021-09-15T14:30:28.314" v="1209"/>
          <ac:picMkLst>
            <pc:docMk/>
            <pc:sldMk cId="1803575632" sldId="439"/>
            <ac:picMk id="5" creationId="{2E7B9A55-E422-4EA2-AE36-071A2C9B14FA}"/>
          </ac:picMkLst>
        </pc:picChg>
      </pc:sldChg>
      <pc:sldChg chg="modSp ord">
        <pc:chgData name="Niutanen Riina (Valteri)" userId="S::riina.niutanen@valteri.fi::dad97aeb-c6a9-44b9-ade3-145e91770fa3" providerId="AD" clId="Web-{ECA6087B-B240-40C8-867B-A88E8B2CFE85}" dt="2021-09-15T14:02:56.455" v="346"/>
        <pc:sldMkLst>
          <pc:docMk/>
          <pc:sldMk cId="8539705" sldId="440"/>
        </pc:sldMkLst>
        <pc:spChg chg="mod">
          <ac:chgData name="Niutanen Riina (Valteri)" userId="S::riina.niutanen@valteri.fi::dad97aeb-c6a9-44b9-ade3-145e91770fa3" providerId="AD" clId="Web-{ECA6087B-B240-40C8-867B-A88E8B2CFE85}" dt="2021-09-15T14:02:49.377" v="345" actId="20577"/>
          <ac:spMkLst>
            <pc:docMk/>
            <pc:sldMk cId="8539705" sldId="440"/>
            <ac:spMk id="2" creationId="{CA9E381F-70EE-42B5-B446-A2CAFFBC8091}"/>
          </ac:spMkLst>
        </pc:spChg>
        <pc:spChg chg="mod">
          <ac:chgData name="Niutanen Riina (Valteri)" userId="S::riina.niutanen@valteri.fi::dad97aeb-c6a9-44b9-ade3-145e91770fa3" providerId="AD" clId="Web-{ECA6087B-B240-40C8-867B-A88E8B2CFE85}" dt="2021-09-15T14:02:29.236" v="344" actId="14100"/>
          <ac:spMkLst>
            <pc:docMk/>
            <pc:sldMk cId="8539705" sldId="440"/>
            <ac:spMk id="3" creationId="{37BC7C51-FD2E-4A52-B820-3DAE2AFF9B29}"/>
          </ac:spMkLst>
        </pc:spChg>
      </pc:sldChg>
      <pc:sldChg chg="addSp delSp modSp mod setBg">
        <pc:chgData name="Niutanen Riina (Valteri)" userId="S::riina.niutanen@valteri.fi::dad97aeb-c6a9-44b9-ade3-145e91770fa3" providerId="AD" clId="Web-{ECA6087B-B240-40C8-867B-A88E8B2CFE85}" dt="2021-09-15T13:34:52.127" v="30"/>
        <pc:sldMkLst>
          <pc:docMk/>
          <pc:sldMk cId="3452834750" sldId="441"/>
        </pc:sldMkLst>
        <pc:spChg chg="del">
          <ac:chgData name="Niutanen Riina (Valteri)" userId="S::riina.niutanen@valteri.fi::dad97aeb-c6a9-44b9-ade3-145e91770fa3" providerId="AD" clId="Web-{ECA6087B-B240-40C8-867B-A88E8B2CFE85}" dt="2021-09-15T13:33:57.563" v="26"/>
          <ac:spMkLst>
            <pc:docMk/>
            <pc:sldMk cId="3452834750" sldId="441"/>
            <ac:spMk id="2" creationId="{FF5C8181-72ED-4271-893C-9111A6A6FB29}"/>
          </ac:spMkLst>
        </pc:spChg>
        <pc:spChg chg="add del mod">
          <ac:chgData name="Niutanen Riina (Valteri)" userId="S::riina.niutanen@valteri.fi::dad97aeb-c6a9-44b9-ade3-145e91770fa3" providerId="AD" clId="Web-{ECA6087B-B240-40C8-867B-A88E8B2CFE85}" dt="2021-09-15T13:34:52.127" v="30"/>
          <ac:spMkLst>
            <pc:docMk/>
            <pc:sldMk cId="3452834750" sldId="441"/>
            <ac:spMk id="3" creationId="{1EDB1063-6F12-4A41-BD3C-DE56FEA93E14}"/>
          </ac:spMkLst>
        </pc:spChg>
        <pc:spChg chg="del">
          <ac:chgData name="Niutanen Riina (Valteri)" userId="S::riina.niutanen@valteri.fi::dad97aeb-c6a9-44b9-ade3-145e91770fa3" providerId="AD" clId="Web-{ECA6087B-B240-40C8-867B-A88E8B2CFE85}" dt="2021-09-15T13:33:02.562" v="15"/>
          <ac:spMkLst>
            <pc:docMk/>
            <pc:sldMk cId="3452834750" sldId="441"/>
            <ac:spMk id="4" creationId="{84429E4D-8509-4155-946D-35BEECA78CDB}"/>
          </ac:spMkLst>
        </pc:spChg>
        <pc:spChg chg="del">
          <ac:chgData name="Niutanen Riina (Valteri)" userId="S::riina.niutanen@valteri.fi::dad97aeb-c6a9-44b9-ade3-145e91770fa3" providerId="AD" clId="Web-{ECA6087B-B240-40C8-867B-A88E8B2CFE85}" dt="2021-09-15T13:33:00.937" v="14"/>
          <ac:spMkLst>
            <pc:docMk/>
            <pc:sldMk cId="3452834750" sldId="441"/>
            <ac:spMk id="5" creationId="{099E30DD-5C38-447A-83E0-51A6770746A3}"/>
          </ac:spMkLst>
        </pc:spChg>
        <pc:spChg chg="del">
          <ac:chgData name="Niutanen Riina (Valteri)" userId="S::riina.niutanen@valteri.fi::dad97aeb-c6a9-44b9-ade3-145e91770fa3" providerId="AD" clId="Web-{ECA6087B-B240-40C8-867B-A88E8B2CFE85}" dt="2021-09-15T13:32:58.843" v="13"/>
          <ac:spMkLst>
            <pc:docMk/>
            <pc:sldMk cId="3452834750" sldId="441"/>
            <ac:spMk id="6" creationId="{02448D1E-542E-4B78-899A-8EAEF38C9D81}"/>
          </ac:spMkLst>
        </pc:spChg>
        <pc:spChg chg="del">
          <ac:chgData name="Niutanen Riina (Valteri)" userId="S::riina.niutanen@valteri.fi::dad97aeb-c6a9-44b9-ade3-145e91770fa3" providerId="AD" clId="Web-{ECA6087B-B240-40C8-867B-A88E8B2CFE85}" dt="2021-09-15T13:32:57.405" v="12"/>
          <ac:spMkLst>
            <pc:docMk/>
            <pc:sldMk cId="3452834750" sldId="441"/>
            <ac:spMk id="7" creationId="{9CFFB519-841E-4F8F-98E4-22148412A964}"/>
          </ac:spMkLst>
        </pc:spChg>
        <pc:spChg chg="del">
          <ac:chgData name="Niutanen Riina (Valteri)" userId="S::riina.niutanen@valteri.fi::dad97aeb-c6a9-44b9-ade3-145e91770fa3" providerId="AD" clId="Web-{ECA6087B-B240-40C8-867B-A88E8B2CFE85}" dt="2021-09-15T13:32:54.702" v="11"/>
          <ac:spMkLst>
            <pc:docMk/>
            <pc:sldMk cId="3452834750" sldId="441"/>
            <ac:spMk id="8" creationId="{9D305A26-D525-477C-860E-721094E70431}"/>
          </ac:spMkLst>
        </pc:spChg>
        <pc:spChg chg="del">
          <ac:chgData name="Niutanen Riina (Valteri)" userId="S::riina.niutanen@valteri.fi::dad97aeb-c6a9-44b9-ade3-145e91770fa3" providerId="AD" clId="Web-{ECA6087B-B240-40C8-867B-A88E8B2CFE85}" dt="2021-09-15T13:32:52.562" v="10"/>
          <ac:spMkLst>
            <pc:docMk/>
            <pc:sldMk cId="3452834750" sldId="441"/>
            <ac:spMk id="9" creationId="{46D46D78-8751-40C6-B141-BF06E80FE7C7}"/>
          </ac:spMkLst>
        </pc:spChg>
        <pc:spChg chg="del">
          <ac:chgData name="Niutanen Riina (Valteri)" userId="S::riina.niutanen@valteri.fi::dad97aeb-c6a9-44b9-ade3-145e91770fa3" providerId="AD" clId="Web-{ECA6087B-B240-40C8-867B-A88E8B2CFE85}" dt="2021-09-15T13:32:50.108" v="9"/>
          <ac:spMkLst>
            <pc:docMk/>
            <pc:sldMk cId="3452834750" sldId="441"/>
            <ac:spMk id="10" creationId="{393B6DB5-A65E-4E0B-B375-9EF074521B2E}"/>
          </ac:spMkLst>
        </pc:spChg>
        <pc:spChg chg="del mod">
          <ac:chgData name="Niutanen Riina (Valteri)" userId="S::riina.niutanen@valteri.fi::dad97aeb-c6a9-44b9-ade3-145e91770fa3" providerId="AD" clId="Web-{ECA6087B-B240-40C8-867B-A88E8B2CFE85}" dt="2021-09-15T13:32:48.249" v="8"/>
          <ac:spMkLst>
            <pc:docMk/>
            <pc:sldMk cId="3452834750" sldId="441"/>
            <ac:spMk id="11" creationId="{81C4D1E9-E01F-4598-9333-4C6626584637}"/>
          </ac:spMkLst>
        </pc:spChg>
        <pc:spChg chg="del">
          <ac:chgData name="Niutanen Riina (Valteri)" userId="S::riina.niutanen@valteri.fi::dad97aeb-c6a9-44b9-ade3-145e91770fa3" providerId="AD" clId="Web-{ECA6087B-B240-40C8-867B-A88E8B2CFE85}" dt="2021-09-15T13:32:41.796" v="5"/>
          <ac:spMkLst>
            <pc:docMk/>
            <pc:sldMk cId="3452834750" sldId="441"/>
            <ac:spMk id="12" creationId="{5A44F092-C4C2-482A-BFC0-AD65297A59EF}"/>
          </ac:spMkLst>
        </pc:spChg>
        <pc:spChg chg="del">
          <ac:chgData name="Niutanen Riina (Valteri)" userId="S::riina.niutanen@valteri.fi::dad97aeb-c6a9-44b9-ade3-145e91770fa3" providerId="AD" clId="Web-{ECA6087B-B240-40C8-867B-A88E8B2CFE85}" dt="2021-09-15T13:32:31.874" v="0"/>
          <ac:spMkLst>
            <pc:docMk/>
            <pc:sldMk cId="3452834750" sldId="441"/>
            <ac:spMk id="13" creationId="{591E35AB-E4D2-4E68-8FD6-D37C085F91CF}"/>
          </ac:spMkLst>
        </pc:spChg>
        <pc:spChg chg="add del mod">
          <ac:chgData name="Niutanen Riina (Valteri)" userId="S::riina.niutanen@valteri.fi::dad97aeb-c6a9-44b9-ade3-145e91770fa3" providerId="AD" clId="Web-{ECA6087B-B240-40C8-867B-A88E8B2CFE85}" dt="2021-09-15T13:33:12.984" v="19"/>
          <ac:spMkLst>
            <pc:docMk/>
            <pc:sldMk cId="3452834750" sldId="441"/>
            <ac:spMk id="14" creationId="{AB5B9234-4E21-4A4E-8AD2-09FD992254C6}"/>
          </ac:spMkLst>
        </pc:spChg>
        <pc:spChg chg="del">
          <ac:chgData name="Niutanen Riina (Valteri)" userId="S::riina.niutanen@valteri.fi::dad97aeb-c6a9-44b9-ade3-145e91770fa3" providerId="AD" clId="Web-{ECA6087B-B240-40C8-867B-A88E8B2CFE85}" dt="2021-09-15T13:32:39.874" v="4"/>
          <ac:spMkLst>
            <pc:docMk/>
            <pc:sldMk cId="3452834750" sldId="441"/>
            <ac:spMk id="16" creationId="{EAB4E0F8-EAE2-4570-BD60-DC526DE704A0}"/>
          </ac:spMkLst>
        </pc:spChg>
        <pc:spChg chg="del mod">
          <ac:chgData name="Niutanen Riina (Valteri)" userId="S::riina.niutanen@valteri.fi::dad97aeb-c6a9-44b9-ade3-145e91770fa3" providerId="AD" clId="Web-{ECA6087B-B240-40C8-867B-A88E8B2CFE85}" dt="2021-09-15T13:32:37.670" v="3"/>
          <ac:spMkLst>
            <pc:docMk/>
            <pc:sldMk cId="3452834750" sldId="441"/>
            <ac:spMk id="17" creationId="{6585325E-9F2C-4E4A-8913-F24086540DC0}"/>
          </ac:spMkLst>
        </pc:spChg>
        <pc:spChg chg="add del mod">
          <ac:chgData name="Niutanen Riina (Valteri)" userId="S::riina.niutanen@valteri.fi::dad97aeb-c6a9-44b9-ade3-145e91770fa3" providerId="AD" clId="Web-{ECA6087B-B240-40C8-867B-A88E8B2CFE85}" dt="2021-09-15T13:33:53.610" v="25"/>
          <ac:spMkLst>
            <pc:docMk/>
            <pc:sldMk cId="3452834750" sldId="441"/>
            <ac:spMk id="19" creationId="{B7CBD839-B05F-4FA0-9E8D-3EA5C3A2BFAC}"/>
          </ac:spMkLst>
        </pc:spChg>
        <pc:picChg chg="add mod">
          <ac:chgData name="Niutanen Riina (Valteri)" userId="S::riina.niutanen@valteri.fi::dad97aeb-c6a9-44b9-ade3-145e91770fa3" providerId="AD" clId="Web-{ECA6087B-B240-40C8-867B-A88E8B2CFE85}" dt="2021-09-15T13:34:52.127" v="30"/>
          <ac:picMkLst>
            <pc:docMk/>
            <pc:sldMk cId="3452834750" sldId="441"/>
            <ac:picMk id="15" creationId="{CCB44896-6251-41C1-AD02-AE3B03F782F2}"/>
          </ac:picMkLst>
        </pc:picChg>
      </pc:sldChg>
      <pc:sldChg chg="modSp new">
        <pc:chgData name="Niutanen Riina (Valteri)" userId="S::riina.niutanen@valteri.fi::dad97aeb-c6a9-44b9-ade3-145e91770fa3" providerId="AD" clId="Web-{ECA6087B-B240-40C8-867B-A88E8B2CFE85}" dt="2021-09-15T13:42:49.703" v="210" actId="20577"/>
        <pc:sldMkLst>
          <pc:docMk/>
          <pc:sldMk cId="1182805977" sldId="442"/>
        </pc:sldMkLst>
        <pc:spChg chg="mod">
          <ac:chgData name="Niutanen Riina (Valteri)" userId="S::riina.niutanen@valteri.fi::dad97aeb-c6a9-44b9-ade3-145e91770fa3" providerId="AD" clId="Web-{ECA6087B-B240-40C8-867B-A88E8B2CFE85}" dt="2021-09-15T13:42:49.703" v="210" actId="20577"/>
          <ac:spMkLst>
            <pc:docMk/>
            <pc:sldMk cId="1182805977" sldId="442"/>
            <ac:spMk id="2" creationId="{1B444A8F-0AB0-4834-9E43-DAE1D8C941D9}"/>
          </ac:spMkLst>
        </pc:spChg>
        <pc:spChg chg="mod">
          <ac:chgData name="Niutanen Riina (Valteri)" userId="S::riina.niutanen@valteri.fi::dad97aeb-c6a9-44b9-ade3-145e91770fa3" providerId="AD" clId="Web-{ECA6087B-B240-40C8-867B-A88E8B2CFE85}" dt="2021-09-15T13:39:08.103" v="52" actId="14100"/>
          <ac:spMkLst>
            <pc:docMk/>
            <pc:sldMk cId="1182805977" sldId="442"/>
            <ac:spMk id="3" creationId="{89164FDA-A0E8-4D36-A16A-E8E514B02A44}"/>
          </ac:spMkLst>
        </pc:spChg>
      </pc:sldChg>
      <pc:sldChg chg="addSp delSp modSp new">
        <pc:chgData name="Niutanen Riina (Valteri)" userId="S::riina.niutanen@valteri.fi::dad97aeb-c6a9-44b9-ade3-145e91770fa3" providerId="AD" clId="Web-{ECA6087B-B240-40C8-867B-A88E8B2CFE85}" dt="2021-09-15T13:58:20.823" v="242" actId="14100"/>
        <pc:sldMkLst>
          <pc:docMk/>
          <pc:sldMk cId="1027719890" sldId="443"/>
        </pc:sldMkLst>
        <pc:spChg chg="del">
          <ac:chgData name="Niutanen Riina (Valteri)" userId="S::riina.niutanen@valteri.fi::dad97aeb-c6a9-44b9-ade3-145e91770fa3" providerId="AD" clId="Web-{ECA6087B-B240-40C8-867B-A88E8B2CFE85}" dt="2021-09-15T13:56:33.335" v="213"/>
          <ac:spMkLst>
            <pc:docMk/>
            <pc:sldMk cId="1027719890" sldId="443"/>
            <ac:spMk id="2" creationId="{1116DD45-C7DE-4C92-ABDC-B3DC0E2A575F}"/>
          </ac:spMkLst>
        </pc:spChg>
        <pc:spChg chg="mod">
          <ac:chgData name="Niutanen Riina (Valteri)" userId="S::riina.niutanen@valteri.fi::dad97aeb-c6a9-44b9-ade3-145e91770fa3" providerId="AD" clId="Web-{ECA6087B-B240-40C8-867B-A88E8B2CFE85}" dt="2021-09-15T13:58:07.463" v="240" actId="14100"/>
          <ac:spMkLst>
            <pc:docMk/>
            <pc:sldMk cId="1027719890" sldId="443"/>
            <ac:spMk id="3" creationId="{64A9F7B4-776E-4BD9-BE1A-423F653FB3EF}"/>
          </ac:spMkLst>
        </pc:spChg>
        <pc:picChg chg="add mod">
          <ac:chgData name="Niutanen Riina (Valteri)" userId="S::riina.niutanen@valteri.fi::dad97aeb-c6a9-44b9-ade3-145e91770fa3" providerId="AD" clId="Web-{ECA6087B-B240-40C8-867B-A88E8B2CFE85}" dt="2021-09-15T13:58:20.823" v="242" actId="14100"/>
          <ac:picMkLst>
            <pc:docMk/>
            <pc:sldMk cId="1027719890" sldId="443"/>
            <ac:picMk id="4" creationId="{0FEF4211-1F9E-42E7-8B04-187889CF64C3}"/>
          </ac:picMkLst>
        </pc:picChg>
      </pc:sldChg>
      <pc:sldChg chg="modSp new">
        <pc:chgData name="Niutanen Riina (Valteri)" userId="S::riina.niutanen@valteri.fi::dad97aeb-c6a9-44b9-ade3-145e91770fa3" providerId="AD" clId="Web-{ECA6087B-B240-40C8-867B-A88E8B2CFE85}" dt="2021-09-15T14:15:47.055" v="578" actId="20577"/>
        <pc:sldMkLst>
          <pc:docMk/>
          <pc:sldMk cId="1806544281" sldId="444"/>
        </pc:sldMkLst>
        <pc:spChg chg="mod">
          <ac:chgData name="Niutanen Riina (Valteri)" userId="S::riina.niutanen@valteri.fi::dad97aeb-c6a9-44b9-ade3-145e91770fa3" providerId="AD" clId="Web-{ECA6087B-B240-40C8-867B-A88E8B2CFE85}" dt="2021-09-15T14:15:47.055" v="578" actId="20577"/>
          <ac:spMkLst>
            <pc:docMk/>
            <pc:sldMk cId="1806544281" sldId="444"/>
            <ac:spMk id="2" creationId="{75C2D9DC-8B0F-4B1A-AB2E-FE71220CEB89}"/>
          </ac:spMkLst>
        </pc:spChg>
        <pc:spChg chg="mod">
          <ac:chgData name="Niutanen Riina (Valteri)" userId="S::riina.niutanen@valteri.fi::dad97aeb-c6a9-44b9-ade3-145e91770fa3" providerId="AD" clId="Web-{ECA6087B-B240-40C8-867B-A88E8B2CFE85}" dt="2021-09-15T14:03:35.550" v="358" actId="20577"/>
          <ac:spMkLst>
            <pc:docMk/>
            <pc:sldMk cId="1806544281" sldId="444"/>
            <ac:spMk id="3" creationId="{75E67BA1-6671-4447-8B3F-654CE22CE28D}"/>
          </ac:spMkLst>
        </pc:spChg>
      </pc:sldChg>
      <pc:sldChg chg="addSp delSp modSp new">
        <pc:chgData name="Niutanen Riina (Valteri)" userId="S::riina.niutanen@valteri.fi::dad97aeb-c6a9-44b9-ade3-145e91770fa3" providerId="AD" clId="Web-{ECA6087B-B240-40C8-867B-A88E8B2CFE85}" dt="2021-09-15T14:21:21.611" v="928" actId="20577"/>
        <pc:sldMkLst>
          <pc:docMk/>
          <pc:sldMk cId="1677115709" sldId="445"/>
        </pc:sldMkLst>
        <pc:spChg chg="add del mod">
          <ac:chgData name="Niutanen Riina (Valteri)" userId="S::riina.niutanen@valteri.fi::dad97aeb-c6a9-44b9-ade3-145e91770fa3" providerId="AD" clId="Web-{ECA6087B-B240-40C8-867B-A88E8B2CFE85}" dt="2021-09-15T14:21:21.611" v="928" actId="20577"/>
          <ac:spMkLst>
            <pc:docMk/>
            <pc:sldMk cId="1677115709" sldId="445"/>
            <ac:spMk id="2" creationId="{651D214D-9CBD-42AC-BD8F-DEB7E39F71F7}"/>
          </ac:spMkLst>
        </pc:spChg>
        <pc:spChg chg="mod">
          <ac:chgData name="Niutanen Riina (Valteri)" userId="S::riina.niutanen@valteri.fi::dad97aeb-c6a9-44b9-ade3-145e91770fa3" providerId="AD" clId="Web-{ECA6087B-B240-40C8-867B-A88E8B2CFE85}" dt="2021-09-15T14:08:47.575" v="546" actId="20577"/>
          <ac:spMkLst>
            <pc:docMk/>
            <pc:sldMk cId="1677115709" sldId="445"/>
            <ac:spMk id="3" creationId="{4A316B68-E6D7-4272-BCD8-F9497ED2E2E4}"/>
          </ac:spMkLst>
        </pc:spChg>
        <pc:spChg chg="add del mod">
          <ac:chgData name="Niutanen Riina (Valteri)" userId="S::riina.niutanen@valteri.fi::dad97aeb-c6a9-44b9-ade3-145e91770fa3" providerId="AD" clId="Web-{ECA6087B-B240-40C8-867B-A88E8B2CFE85}" dt="2021-09-15T14:17:07.198" v="660"/>
          <ac:spMkLst>
            <pc:docMk/>
            <pc:sldMk cId="1677115709" sldId="445"/>
            <ac:spMk id="5" creationId="{66856E13-680B-466A-91C1-1EC43AA3EB70}"/>
          </ac:spMkLst>
        </pc:spChg>
      </pc:sldChg>
    </pc:docChg>
  </pc:docChgLst>
  <pc:docChgLst>
    <pc:chgData name="Heikkinen Tiina (Valteri)" userId="S::tiina.heikkinen@valteri.fi::e76040fe-78fb-4bdc-98ff-76e9f034d735" providerId="AD" clId="Web-{B045810F-1360-40A3-9D4B-3FE294A33C3A}"/>
    <pc:docChg chg="modSld">
      <pc:chgData name="Heikkinen Tiina (Valteri)" userId="S::tiina.heikkinen@valteri.fi::e76040fe-78fb-4bdc-98ff-76e9f034d735" providerId="AD" clId="Web-{B045810F-1360-40A3-9D4B-3FE294A33C3A}" dt="2021-09-17T11:04:52.064" v="1" actId="20577"/>
      <pc:docMkLst>
        <pc:docMk/>
      </pc:docMkLst>
      <pc:sldChg chg="modSp">
        <pc:chgData name="Heikkinen Tiina (Valteri)" userId="S::tiina.heikkinen@valteri.fi::e76040fe-78fb-4bdc-98ff-76e9f034d735" providerId="AD" clId="Web-{B045810F-1360-40A3-9D4B-3FE294A33C3A}" dt="2021-09-17T11:04:52.064" v="1" actId="20577"/>
        <pc:sldMkLst>
          <pc:docMk/>
          <pc:sldMk cId="2624940883" sldId="435"/>
        </pc:sldMkLst>
        <pc:spChg chg="mod">
          <ac:chgData name="Heikkinen Tiina (Valteri)" userId="S::tiina.heikkinen@valteri.fi::e76040fe-78fb-4bdc-98ff-76e9f034d735" providerId="AD" clId="Web-{B045810F-1360-40A3-9D4B-3FE294A33C3A}" dt="2021-09-17T11:04:52.064" v="1" actId="20577"/>
          <ac:spMkLst>
            <pc:docMk/>
            <pc:sldMk cId="2624940883" sldId="435"/>
            <ac:spMk id="2" creationId="{EA41BEB5-EE70-47FB-8055-E28DFD3E1FAB}"/>
          </ac:spMkLst>
        </pc:spChg>
      </pc:sldChg>
    </pc:docChg>
  </pc:docChgLst>
  <pc:docChgLst>
    <pc:chgData name="Niutanen Riina (Valteri)" userId="S::riina.niutanen@valteri.fi::dad97aeb-c6a9-44b9-ade3-145e91770fa3" providerId="AD" clId="Web-{45F2F580-C0A5-4704-BCC3-0E87AEF2A372}"/>
    <pc:docChg chg="modSld">
      <pc:chgData name="Niutanen Riina (Valteri)" userId="S::riina.niutanen@valteri.fi::dad97aeb-c6a9-44b9-ade3-145e91770fa3" providerId="AD" clId="Web-{45F2F580-C0A5-4704-BCC3-0E87AEF2A372}" dt="2021-09-24T07:02:11.991" v="64"/>
      <pc:docMkLst>
        <pc:docMk/>
      </pc:docMkLst>
      <pc:sldChg chg="addSp delSp modSp">
        <pc:chgData name="Niutanen Riina (Valteri)" userId="S::riina.niutanen@valteri.fi::dad97aeb-c6a9-44b9-ade3-145e91770fa3" providerId="AD" clId="Web-{45F2F580-C0A5-4704-BCC3-0E87AEF2A372}" dt="2021-09-24T07:02:11.991" v="64"/>
        <pc:sldMkLst>
          <pc:docMk/>
          <pc:sldMk cId="4234272073" sldId="446"/>
        </pc:sldMkLst>
        <pc:spChg chg="mod">
          <ac:chgData name="Niutanen Riina (Valteri)" userId="S::riina.niutanen@valteri.fi::dad97aeb-c6a9-44b9-ade3-145e91770fa3" providerId="AD" clId="Web-{45F2F580-C0A5-4704-BCC3-0E87AEF2A372}" dt="2021-09-24T07:02:09.819" v="63" actId="1076"/>
          <ac:spMkLst>
            <pc:docMk/>
            <pc:sldMk cId="4234272073" sldId="446"/>
            <ac:spMk id="6" creationId="{CA355C28-0077-4B93-A453-1BDF1E62347B}"/>
          </ac:spMkLst>
        </pc:spChg>
        <pc:spChg chg="del mod ord">
          <ac:chgData name="Niutanen Riina (Valteri)" userId="S::riina.niutanen@valteri.fi::dad97aeb-c6a9-44b9-ade3-145e91770fa3" providerId="AD" clId="Web-{45F2F580-C0A5-4704-BCC3-0E87AEF2A372}" dt="2021-09-24T07:02:11.991" v="64"/>
          <ac:spMkLst>
            <pc:docMk/>
            <pc:sldMk cId="4234272073" sldId="446"/>
            <ac:spMk id="7" creationId="{927F2484-0731-4AEF-A08C-7E18417F0446}"/>
          </ac:spMkLst>
        </pc:spChg>
        <pc:spChg chg="mod">
          <ac:chgData name="Niutanen Riina (Valteri)" userId="S::riina.niutanen@valteri.fi::dad97aeb-c6a9-44b9-ade3-145e91770fa3" providerId="AD" clId="Web-{45F2F580-C0A5-4704-BCC3-0E87AEF2A372}" dt="2021-09-24T06:56:20.575" v="4"/>
          <ac:spMkLst>
            <pc:docMk/>
            <pc:sldMk cId="4234272073" sldId="446"/>
            <ac:spMk id="8" creationId="{06353E00-8922-46ED-9823-E79630893AA2}"/>
          </ac:spMkLst>
        </pc:spChg>
        <pc:spChg chg="add del">
          <ac:chgData name="Niutanen Riina (Valteri)" userId="S::riina.niutanen@valteri.fi::dad97aeb-c6a9-44b9-ade3-145e91770fa3" providerId="AD" clId="Web-{45F2F580-C0A5-4704-BCC3-0E87AEF2A372}" dt="2021-09-24T06:59:59.300" v="54"/>
          <ac:spMkLst>
            <pc:docMk/>
            <pc:sldMk cId="4234272073" sldId="446"/>
            <ac:spMk id="31" creationId="{9D2781A6-5C82-4764-B489-F9A599C0A7EB}"/>
          </ac:spMkLst>
        </pc:spChg>
        <pc:spChg chg="add del">
          <ac:chgData name="Niutanen Riina (Valteri)" userId="S::riina.niutanen@valteri.fi::dad97aeb-c6a9-44b9-ade3-145e91770fa3" providerId="AD" clId="Web-{45F2F580-C0A5-4704-BCC3-0E87AEF2A372}" dt="2021-09-24T06:59:59.300" v="54"/>
          <ac:spMkLst>
            <pc:docMk/>
            <pc:sldMk cId="4234272073" sldId="446"/>
            <ac:spMk id="32" creationId="{55C01129-3453-464D-A870-ED71C6E89D60}"/>
          </ac:spMkLst>
        </pc:spChg>
        <pc:spChg chg="add del">
          <ac:chgData name="Niutanen Riina (Valteri)" userId="S::riina.niutanen@valteri.fi::dad97aeb-c6a9-44b9-ade3-145e91770fa3" providerId="AD" clId="Web-{45F2F580-C0A5-4704-BCC3-0E87AEF2A372}" dt="2021-09-24T07:01:46.818" v="62"/>
          <ac:spMkLst>
            <pc:docMk/>
            <pc:sldMk cId="4234272073" sldId="446"/>
            <ac:spMk id="37" creationId="{55C01129-3453-464D-A870-ED71C6E89D60}"/>
          </ac:spMkLst>
        </pc:spChg>
        <pc:spChg chg="add del">
          <ac:chgData name="Niutanen Riina (Valteri)" userId="S::riina.niutanen@valteri.fi::dad97aeb-c6a9-44b9-ade3-145e91770fa3" providerId="AD" clId="Web-{45F2F580-C0A5-4704-BCC3-0E87AEF2A372}" dt="2021-09-24T07:01:46.818" v="62"/>
          <ac:spMkLst>
            <pc:docMk/>
            <pc:sldMk cId="4234272073" sldId="446"/>
            <ac:spMk id="39" creationId="{9D2781A6-5C82-4764-B489-F9A599C0A7EB}"/>
          </ac:spMkLst>
        </pc:spChg>
        <pc:spChg chg="add">
          <ac:chgData name="Niutanen Riina (Valteri)" userId="S::riina.niutanen@valteri.fi::dad97aeb-c6a9-44b9-ade3-145e91770fa3" providerId="AD" clId="Web-{45F2F580-C0A5-4704-BCC3-0E87AEF2A372}" dt="2021-09-24T07:01:46.818" v="62"/>
          <ac:spMkLst>
            <pc:docMk/>
            <pc:sldMk cId="4234272073" sldId="446"/>
            <ac:spMk id="44" creationId="{55C01129-3453-464D-A870-ED71C6E89D60}"/>
          </ac:spMkLst>
        </pc:spChg>
        <pc:spChg chg="add">
          <ac:chgData name="Niutanen Riina (Valteri)" userId="S::riina.niutanen@valteri.fi::dad97aeb-c6a9-44b9-ade3-145e91770fa3" providerId="AD" clId="Web-{45F2F580-C0A5-4704-BCC3-0E87AEF2A372}" dt="2021-09-24T07:01:46.818" v="62"/>
          <ac:spMkLst>
            <pc:docMk/>
            <pc:sldMk cId="4234272073" sldId="446"/>
            <ac:spMk id="46" creationId="{9D2781A6-5C82-4764-B489-F9A599C0A7EB}"/>
          </ac:spMkLst>
        </pc:spChg>
        <pc:picChg chg="add del mod">
          <ac:chgData name="Niutanen Riina (Valteri)" userId="S::riina.niutanen@valteri.fi::dad97aeb-c6a9-44b9-ade3-145e91770fa3" providerId="AD" clId="Web-{45F2F580-C0A5-4704-BCC3-0E87AEF2A372}" dt="2021-09-24T06:59:28.049" v="50"/>
          <ac:picMkLst>
            <pc:docMk/>
            <pc:sldMk cId="4234272073" sldId="446"/>
            <ac:picMk id="2" creationId="{1B8A386B-577C-41FB-B092-EEE6019D66CB}"/>
          </ac:picMkLst>
        </pc:picChg>
        <pc:picChg chg="add del mod">
          <ac:chgData name="Niutanen Riina (Valteri)" userId="S::riina.niutanen@valteri.fi::dad97aeb-c6a9-44b9-ade3-145e91770fa3" providerId="AD" clId="Web-{45F2F580-C0A5-4704-BCC3-0E87AEF2A372}" dt="2021-09-24T07:00:56.942" v="56"/>
          <ac:picMkLst>
            <pc:docMk/>
            <pc:sldMk cId="4234272073" sldId="446"/>
            <ac:picMk id="3" creationId="{776B603A-6847-4286-8113-61F73AE5D819}"/>
          </ac:picMkLst>
        </pc:picChg>
        <pc:picChg chg="add del mod">
          <ac:chgData name="Niutanen Riina (Valteri)" userId="S::riina.niutanen@valteri.fi::dad97aeb-c6a9-44b9-ade3-145e91770fa3" providerId="AD" clId="Web-{45F2F580-C0A5-4704-BCC3-0E87AEF2A372}" dt="2021-09-24T07:01:06.661" v="59"/>
          <ac:picMkLst>
            <pc:docMk/>
            <pc:sldMk cId="4234272073" sldId="446"/>
            <ac:picMk id="4" creationId="{C6C299DB-B144-4738-A890-E6075C5067F3}"/>
          </ac:picMkLst>
        </pc:picChg>
        <pc:picChg chg="add mod">
          <ac:chgData name="Niutanen Riina (Valteri)" userId="S::riina.niutanen@valteri.fi::dad97aeb-c6a9-44b9-ade3-145e91770fa3" providerId="AD" clId="Web-{45F2F580-C0A5-4704-BCC3-0E87AEF2A372}" dt="2021-09-24T07:01:46.818" v="62"/>
          <ac:picMkLst>
            <pc:docMk/>
            <pc:sldMk cId="4234272073" sldId="446"/>
            <ac:picMk id="5" creationId="{32538F4E-6875-418A-87E4-C21AB4386E15}"/>
          </ac:picMkLst>
        </pc:picChg>
        <pc:picChg chg="mod ord">
          <ac:chgData name="Niutanen Riina (Valteri)" userId="S::riina.niutanen@valteri.fi::dad97aeb-c6a9-44b9-ade3-145e91770fa3" providerId="AD" clId="Web-{45F2F580-C0A5-4704-BCC3-0E87AEF2A372}" dt="2021-09-24T07:01:46.818" v="62"/>
          <ac:picMkLst>
            <pc:docMk/>
            <pc:sldMk cId="4234272073" sldId="446"/>
            <ac:picMk id="24" creationId="{46917BE1-63A3-4F00-A1A5-E5504BE805D0}"/>
          </ac:picMkLst>
        </pc:picChg>
        <pc:picChg chg="del">
          <ac:chgData name="Niutanen Riina (Valteri)" userId="S::riina.niutanen@valteri.fi::dad97aeb-c6a9-44b9-ade3-145e91770fa3" providerId="AD" clId="Web-{45F2F580-C0A5-4704-BCC3-0E87AEF2A372}" dt="2021-09-24T06:56:13.762" v="2"/>
          <ac:picMkLst>
            <pc:docMk/>
            <pc:sldMk cId="4234272073" sldId="446"/>
            <ac:picMk id="30" creationId="{320FB385-C74F-48D5-9D5A-01C596FF9A1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509B1D-719C-4B31-ABEB-DB6201D265FE}" type="datetimeFigureOut">
              <a:rPr lang="fi-FI" smtClean="0"/>
              <a:t>28.9.2021</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D55C9B-D241-4D4D-870A-46668232B06F}" type="slidenum">
              <a:rPr lang="fi-FI" smtClean="0"/>
              <a:t>‹#›</a:t>
            </a:fld>
            <a:endParaRPr lang="fi-FI"/>
          </a:p>
        </p:txBody>
      </p:sp>
    </p:spTree>
    <p:extLst>
      <p:ext uri="{BB962C8B-B14F-4D97-AF65-F5344CB8AC3E}">
        <p14:creationId xmlns:p14="http://schemas.microsoft.com/office/powerpoint/2010/main" val="1165745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67EF-69E9-4503-BD3D-5442543133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583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9a394867cc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9a394867cc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9a394867cc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i-FI"/>
              <a:t>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b="1" i="0">
                <a:solidFill>
                  <a:srgbClr val="000A48"/>
                </a:solidFill>
                <a:effectLst/>
                <a:latin typeface="Open Sans" panose="020B0606030504020204" pitchFamily="34" charset="0"/>
              </a:rPr>
              <a:t>Laaja-alainen osaaminen </a:t>
            </a:r>
            <a:r>
              <a:rPr lang="fi-FI" b="0" i="0">
                <a:solidFill>
                  <a:srgbClr val="000A48"/>
                </a:solidFill>
                <a:effectLst/>
                <a:latin typeface="Open Sans" panose="020B0606030504020204" pitchFamily="34" charset="0"/>
              </a:rPr>
              <a:t>on muun muassa monilukutaitoa, itsestä huolehtimista ja arjen muita taitoja. Se on myös kulttuurista osaamista ja vuorovaikutustaitoja, joita tarvitaan yhä monimuotoisemmassa maailmassa. Hyvä varhaiskasvatus antaa vankan pohjan näiden tietojen ja taitojen kehittymiselle.</a:t>
            </a:r>
          </a:p>
          <a:p>
            <a:pPr algn="l"/>
            <a:r>
              <a:rPr lang="fi-FI" b="1" i="0">
                <a:solidFill>
                  <a:srgbClr val="000A48"/>
                </a:solidFill>
                <a:effectLst/>
                <a:latin typeface="Open Sans" panose="020B0606030504020204" pitchFamily="34" charset="0"/>
              </a:rPr>
              <a:t>Ajattelu ja oppimine</a:t>
            </a:r>
            <a:r>
              <a:rPr lang="fi-FI" b="0" i="0">
                <a:solidFill>
                  <a:srgbClr val="000A48"/>
                </a:solidFill>
                <a:effectLst/>
                <a:latin typeface="Open Sans" panose="020B0606030504020204" pitchFamily="34" charset="0"/>
              </a:rPr>
              <a:t>n itsessään ovat tärkeitä tulevaisuuden taitoja. Puhutaankin paljon elinikäisestä oppimisesta, joka edellyttää rohkeutta, innostusta, luottamusta ja avoimuutta uusia asioita kohtaan.</a:t>
            </a:r>
          </a:p>
          <a:p>
            <a:pPr algn="l"/>
            <a:r>
              <a:rPr lang="fi-FI" b="1" i="0">
                <a:solidFill>
                  <a:srgbClr val="000A48"/>
                </a:solidFill>
                <a:effectLst/>
                <a:latin typeface="Open Sans" panose="020B0606030504020204" pitchFamily="34" charset="0"/>
              </a:rPr>
              <a:t>Kulttuurinen osaaminen, vuorovaikutus ja itsensä ilmaiseminen</a:t>
            </a:r>
            <a:r>
              <a:rPr lang="fi-FI" b="0" i="0">
                <a:solidFill>
                  <a:srgbClr val="000A48"/>
                </a:solidFill>
                <a:effectLst/>
                <a:latin typeface="Open Sans" panose="020B0606030504020204" pitchFamily="34" charset="0"/>
              </a:rPr>
              <a:t> korostuvat moninaistuvassa maailmassa. Varhaiskasvatuksessa luodaan pohja toisten ihmisten kunnioittamiselle ja vuorovaikutustaitojen oppimiselle.</a:t>
            </a:r>
          </a:p>
          <a:p>
            <a:pPr algn="l"/>
            <a:r>
              <a:rPr lang="fi-FI" b="1" i="0">
                <a:solidFill>
                  <a:srgbClr val="000A48"/>
                </a:solidFill>
                <a:effectLst/>
                <a:latin typeface="Open Sans" panose="020B0606030504020204" pitchFamily="34" charset="0"/>
              </a:rPr>
              <a:t>Itsestä huolehtimisen ja arjen taitojen opettelu</a:t>
            </a:r>
            <a:r>
              <a:rPr lang="fi-FI" b="0" i="0">
                <a:solidFill>
                  <a:srgbClr val="000A48"/>
                </a:solidFill>
                <a:effectLst/>
                <a:latin typeface="Open Sans" panose="020B0606030504020204" pitchFamily="34" charset="0"/>
              </a:rPr>
              <a:t> ovat keskeinen osa varhaiskasvatuksen toimintaa. Omasta ja toisten hyvinvoinnista opitaan huolehtimaan turvallisessa vuorovaikutuksessa. Myös kestävän elämäntavan periaatteita toteutetaan kaikessa varhaiskasvatuksen toiminnassa.</a:t>
            </a:r>
          </a:p>
          <a:p>
            <a:pPr algn="l"/>
            <a:r>
              <a:rPr lang="fi-FI" b="1" i="0">
                <a:solidFill>
                  <a:srgbClr val="000A48"/>
                </a:solidFill>
                <a:effectLst/>
                <a:latin typeface="Open Sans" panose="020B0606030504020204" pitchFamily="34" charset="0"/>
              </a:rPr>
              <a:t>Monilukutaito sekä tieto- ja viestintäteknologinen osaaminen</a:t>
            </a:r>
            <a:r>
              <a:rPr lang="fi-FI" b="0" i="0">
                <a:solidFill>
                  <a:srgbClr val="000A48"/>
                </a:solidFill>
                <a:effectLst/>
                <a:latin typeface="Open Sans" panose="020B0606030504020204" pitchFamily="34" charset="0"/>
              </a:rPr>
              <a:t> ovat enenevässä määrin osa lasten elämää ja erilaisissa digitaalisissa ympäristöissä toimimisen harjoittelu on varhaiskasvatuksen tehtävä.</a:t>
            </a:r>
          </a:p>
          <a:p>
            <a:pPr algn="l"/>
            <a:r>
              <a:rPr lang="fi-FI" b="1" i="0">
                <a:solidFill>
                  <a:srgbClr val="000A48"/>
                </a:solidFill>
                <a:effectLst/>
                <a:latin typeface="Open Sans" panose="020B0606030504020204" pitchFamily="34" charset="0"/>
              </a:rPr>
              <a:t>Osallistumisen ja vaikuttamisen taidot sekä motivaatio oppia</a:t>
            </a:r>
            <a:r>
              <a:rPr lang="fi-FI" b="0" i="0">
                <a:solidFill>
                  <a:srgbClr val="000A48"/>
                </a:solidFill>
                <a:effectLst/>
                <a:latin typeface="Open Sans" panose="020B0606030504020204" pitchFamily="34" charset="0"/>
              </a:rPr>
              <a:t> uutta vahvistuvat, kun lapset saavat itse olla mukana vaikuttamassa siihen, mitä tehdään ja miten. On tärkeää, että lapsilla on mahdollisuus osallistua ja harjoitella omia vaikuttamismahdollisuuksia varhaiskasvatuksessa.</a:t>
            </a:r>
          </a:p>
          <a:p>
            <a:br>
              <a:rPr lang="fi-FI"/>
            </a:br>
            <a:endParaRPr lang="fi-FI"/>
          </a:p>
        </p:txBody>
      </p:sp>
      <p:sp>
        <p:nvSpPr>
          <p:cNvPr id="4" name="Dian numeron paikkamerkki 3"/>
          <p:cNvSpPr>
            <a:spLocks noGrp="1"/>
          </p:cNvSpPr>
          <p:nvPr>
            <p:ph type="sldNum" sz="quarter" idx="5"/>
          </p:nvPr>
        </p:nvSpPr>
        <p:spPr/>
        <p:txBody>
          <a:bodyPr/>
          <a:lstStyle/>
          <a:p>
            <a:fld id="{C7D55C9B-D241-4D4D-870A-46668232B06F}" type="slidenum">
              <a:rPr lang="fi-FI" smtClean="0"/>
              <a:t>7</a:t>
            </a:fld>
            <a:endParaRPr lang="fi-FI"/>
          </a:p>
        </p:txBody>
      </p:sp>
    </p:spTree>
    <p:extLst>
      <p:ext uri="{BB962C8B-B14F-4D97-AF65-F5344CB8AC3E}">
        <p14:creationId xmlns:p14="http://schemas.microsoft.com/office/powerpoint/2010/main" val="740370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i-FI" altLang="fi-FI">
              <a:ea typeface="ＭＳ Ｐゴシック" panose="020B0600070205080204" pitchFamily="34" charset="-128"/>
            </a:endParaRPr>
          </a:p>
        </p:txBody>
      </p:sp>
      <p:sp>
        <p:nvSpPr>
          <p:cNvPr id="28676"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7C3533-5F57-47B1-B319-0747440FFF68}"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 name="Päivämäärän paikkamerkki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t>8.12.2016</a:t>
            </a:r>
          </a:p>
        </p:txBody>
      </p:sp>
      <p:sp>
        <p:nvSpPr>
          <p:cNvPr id="3" name="Alatunnisteen paikkamerkki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t>Oppimis- ja ohjauskeskus Valteri, Tervaväylä / Jääskö &amp; Pesonen</a:t>
            </a:r>
          </a:p>
        </p:txBody>
      </p:sp>
    </p:spTree>
    <p:extLst>
      <p:ext uri="{BB962C8B-B14F-4D97-AF65-F5344CB8AC3E}">
        <p14:creationId xmlns:p14="http://schemas.microsoft.com/office/powerpoint/2010/main" val="733433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462257D-2297-452F-9C09-1EAE08FE1643}"/>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07C000D9-984C-4B42-9D37-05E51E23A2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91B9CF28-25BF-4863-8DF8-8956C1D53484}"/>
              </a:ext>
            </a:extLst>
          </p:cNvPr>
          <p:cNvSpPr>
            <a:spLocks noGrp="1"/>
          </p:cNvSpPr>
          <p:nvPr>
            <p:ph type="dt" sz="half" idx="10"/>
          </p:nvPr>
        </p:nvSpPr>
        <p:spPr/>
        <p:txBody>
          <a:bodyPr/>
          <a:lstStyle/>
          <a:p>
            <a:endParaRPr lang="fi-FI"/>
          </a:p>
        </p:txBody>
      </p:sp>
      <p:sp>
        <p:nvSpPr>
          <p:cNvPr id="5" name="Alatunnisteen paikkamerkki 4">
            <a:extLst>
              <a:ext uri="{FF2B5EF4-FFF2-40B4-BE49-F238E27FC236}">
                <a16:creationId xmlns:a16="http://schemas.microsoft.com/office/drawing/2014/main" id="{7A0F9798-C4DF-4F5B-9C44-8707565C81BD}"/>
              </a:ext>
            </a:extLst>
          </p:cNvPr>
          <p:cNvSpPr>
            <a:spLocks noGrp="1"/>
          </p:cNvSpPr>
          <p:nvPr>
            <p:ph type="ftr" sz="quarter" idx="11"/>
          </p:nvPr>
        </p:nvSpPr>
        <p:spPr/>
        <p:txBody>
          <a:bodyPr/>
          <a:lstStyle/>
          <a:p>
            <a:r>
              <a:rPr lang="fi-FI"/>
              <a:t>Riina Niutanen ja Tiina Heikkinen</a:t>
            </a:r>
          </a:p>
        </p:txBody>
      </p:sp>
      <p:sp>
        <p:nvSpPr>
          <p:cNvPr id="6" name="Dian numeron paikkamerkki 5">
            <a:extLst>
              <a:ext uri="{FF2B5EF4-FFF2-40B4-BE49-F238E27FC236}">
                <a16:creationId xmlns:a16="http://schemas.microsoft.com/office/drawing/2014/main" id="{0D6B80E9-3BBC-47D9-A1D1-88A311565D56}"/>
              </a:ext>
            </a:extLst>
          </p:cNvPr>
          <p:cNvSpPr>
            <a:spLocks noGrp="1"/>
          </p:cNvSpPr>
          <p:nvPr>
            <p:ph type="sldNum" sz="quarter" idx="12"/>
          </p:nvPr>
        </p:nvSpPr>
        <p:spPr/>
        <p:txBody>
          <a:bodyPr/>
          <a:lstStyle/>
          <a:p>
            <a:fld id="{BC28E4A8-0087-4F45-8DF1-FC1E21FA1CD8}" type="slidenum">
              <a:rPr lang="fi-FI" smtClean="0"/>
              <a:t>‹#›</a:t>
            </a:fld>
            <a:endParaRPr lang="fi-FI"/>
          </a:p>
        </p:txBody>
      </p:sp>
    </p:spTree>
    <p:extLst>
      <p:ext uri="{BB962C8B-B14F-4D97-AF65-F5344CB8AC3E}">
        <p14:creationId xmlns:p14="http://schemas.microsoft.com/office/powerpoint/2010/main" val="4090914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B4266BA-059F-4E17-B41D-98E385BA3417}"/>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03616A9E-EF51-4E8A-8775-EF582FBC4FD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434EBDE-53D0-4EA5-A76E-12367C2FE1D6}"/>
              </a:ext>
            </a:extLst>
          </p:cNvPr>
          <p:cNvSpPr>
            <a:spLocks noGrp="1"/>
          </p:cNvSpPr>
          <p:nvPr>
            <p:ph type="dt" sz="half" idx="10"/>
          </p:nvPr>
        </p:nvSpPr>
        <p:spPr/>
        <p:txBody>
          <a:bodyPr/>
          <a:lstStyle/>
          <a:p>
            <a:endParaRPr lang="fi-FI"/>
          </a:p>
        </p:txBody>
      </p:sp>
      <p:sp>
        <p:nvSpPr>
          <p:cNvPr id="5" name="Alatunnisteen paikkamerkki 4">
            <a:extLst>
              <a:ext uri="{FF2B5EF4-FFF2-40B4-BE49-F238E27FC236}">
                <a16:creationId xmlns:a16="http://schemas.microsoft.com/office/drawing/2014/main" id="{917E475B-7DC8-4214-B474-A518FB23D753}"/>
              </a:ext>
            </a:extLst>
          </p:cNvPr>
          <p:cNvSpPr>
            <a:spLocks noGrp="1"/>
          </p:cNvSpPr>
          <p:nvPr>
            <p:ph type="ftr" sz="quarter" idx="11"/>
          </p:nvPr>
        </p:nvSpPr>
        <p:spPr/>
        <p:txBody>
          <a:bodyPr/>
          <a:lstStyle/>
          <a:p>
            <a:r>
              <a:rPr lang="fi-FI"/>
              <a:t>Riina Niutanen ja Tiina Heikkinen</a:t>
            </a:r>
          </a:p>
        </p:txBody>
      </p:sp>
      <p:sp>
        <p:nvSpPr>
          <p:cNvPr id="6" name="Dian numeron paikkamerkki 5">
            <a:extLst>
              <a:ext uri="{FF2B5EF4-FFF2-40B4-BE49-F238E27FC236}">
                <a16:creationId xmlns:a16="http://schemas.microsoft.com/office/drawing/2014/main" id="{7EC28D3D-F7C4-4FF6-BBA2-3BDF207F5E74}"/>
              </a:ext>
            </a:extLst>
          </p:cNvPr>
          <p:cNvSpPr>
            <a:spLocks noGrp="1"/>
          </p:cNvSpPr>
          <p:nvPr>
            <p:ph type="sldNum" sz="quarter" idx="12"/>
          </p:nvPr>
        </p:nvSpPr>
        <p:spPr/>
        <p:txBody>
          <a:bodyPr/>
          <a:lstStyle/>
          <a:p>
            <a:fld id="{BC28E4A8-0087-4F45-8DF1-FC1E21FA1CD8}" type="slidenum">
              <a:rPr lang="fi-FI" smtClean="0"/>
              <a:t>‹#›</a:t>
            </a:fld>
            <a:endParaRPr lang="fi-FI"/>
          </a:p>
        </p:txBody>
      </p:sp>
    </p:spTree>
    <p:extLst>
      <p:ext uri="{BB962C8B-B14F-4D97-AF65-F5344CB8AC3E}">
        <p14:creationId xmlns:p14="http://schemas.microsoft.com/office/powerpoint/2010/main" val="3991315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57A8C7F2-0C12-4BD6-A0B4-028365973D97}"/>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C282E69F-C34A-4CA0-8E24-3C299A983858}"/>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2D7EA60-316F-441E-84C1-9CFF10C4F729}"/>
              </a:ext>
            </a:extLst>
          </p:cNvPr>
          <p:cNvSpPr>
            <a:spLocks noGrp="1"/>
          </p:cNvSpPr>
          <p:nvPr>
            <p:ph type="dt" sz="half" idx="10"/>
          </p:nvPr>
        </p:nvSpPr>
        <p:spPr/>
        <p:txBody>
          <a:bodyPr/>
          <a:lstStyle/>
          <a:p>
            <a:endParaRPr lang="fi-FI"/>
          </a:p>
        </p:txBody>
      </p:sp>
      <p:sp>
        <p:nvSpPr>
          <p:cNvPr id="5" name="Alatunnisteen paikkamerkki 4">
            <a:extLst>
              <a:ext uri="{FF2B5EF4-FFF2-40B4-BE49-F238E27FC236}">
                <a16:creationId xmlns:a16="http://schemas.microsoft.com/office/drawing/2014/main" id="{8DB379CC-2CBB-49E0-BFB1-A7A9CBAA2090}"/>
              </a:ext>
            </a:extLst>
          </p:cNvPr>
          <p:cNvSpPr>
            <a:spLocks noGrp="1"/>
          </p:cNvSpPr>
          <p:nvPr>
            <p:ph type="ftr" sz="quarter" idx="11"/>
          </p:nvPr>
        </p:nvSpPr>
        <p:spPr/>
        <p:txBody>
          <a:bodyPr/>
          <a:lstStyle/>
          <a:p>
            <a:r>
              <a:rPr lang="fi-FI"/>
              <a:t>Riina Niutanen ja Tiina Heikkinen</a:t>
            </a:r>
          </a:p>
        </p:txBody>
      </p:sp>
      <p:sp>
        <p:nvSpPr>
          <p:cNvPr id="6" name="Dian numeron paikkamerkki 5">
            <a:extLst>
              <a:ext uri="{FF2B5EF4-FFF2-40B4-BE49-F238E27FC236}">
                <a16:creationId xmlns:a16="http://schemas.microsoft.com/office/drawing/2014/main" id="{03CF5006-67EE-4A2B-B326-3D6E8CF7CC83}"/>
              </a:ext>
            </a:extLst>
          </p:cNvPr>
          <p:cNvSpPr>
            <a:spLocks noGrp="1"/>
          </p:cNvSpPr>
          <p:nvPr>
            <p:ph type="sldNum" sz="quarter" idx="12"/>
          </p:nvPr>
        </p:nvSpPr>
        <p:spPr/>
        <p:txBody>
          <a:bodyPr/>
          <a:lstStyle/>
          <a:p>
            <a:fld id="{BC28E4A8-0087-4F45-8DF1-FC1E21FA1CD8}" type="slidenum">
              <a:rPr lang="fi-FI" smtClean="0"/>
              <a:t>‹#›</a:t>
            </a:fld>
            <a:endParaRPr lang="fi-FI"/>
          </a:p>
        </p:txBody>
      </p:sp>
    </p:spTree>
    <p:extLst>
      <p:ext uri="{BB962C8B-B14F-4D97-AF65-F5344CB8AC3E}">
        <p14:creationId xmlns:p14="http://schemas.microsoft.com/office/powerpoint/2010/main" val="4143546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Kansidia Valteri ja OPH">
  <p:cSld name="Kansidia Valteri ja OPH">
    <p:spTree>
      <p:nvGrpSpPr>
        <p:cNvPr id="1" name="Shape 11"/>
        <p:cNvGrpSpPr/>
        <p:nvPr/>
      </p:nvGrpSpPr>
      <p:grpSpPr>
        <a:xfrm>
          <a:off x="0" y="0"/>
          <a:ext cx="0" cy="0"/>
          <a:chOff x="0" y="0"/>
          <a:chExt cx="0" cy="0"/>
        </a:xfrm>
      </p:grpSpPr>
      <p:pic>
        <p:nvPicPr>
          <p:cNvPr id="12" name="Google Shape;12;p4" descr="Valterin logo ja Opetushallituksen logo"/>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 name="Google Shape;13;p4"/>
          <p:cNvSpPr txBox="1">
            <a:spLocks noGrp="1"/>
          </p:cNvSpPr>
          <p:nvPr>
            <p:ph type="ftr" idx="11"/>
          </p:nvPr>
        </p:nvSpPr>
        <p:spPr>
          <a:xfrm>
            <a:off x="839788" y="6341269"/>
            <a:ext cx="7587932" cy="31861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00">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r>
              <a:rPr lang="fi-FI"/>
              <a:t>Riina Niutanen ja Tiina Heikkinen</a:t>
            </a:r>
            <a:endParaRPr/>
          </a:p>
        </p:txBody>
      </p:sp>
      <p:sp>
        <p:nvSpPr>
          <p:cNvPr id="14" name="Google Shape;14;p4"/>
          <p:cNvSpPr txBox="1">
            <a:spLocks noGrp="1"/>
          </p:cNvSpPr>
          <p:nvPr>
            <p:ph type="title"/>
          </p:nvPr>
        </p:nvSpPr>
        <p:spPr>
          <a:xfrm>
            <a:off x="2036064" y="2648077"/>
            <a:ext cx="789432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Trebuchet MS"/>
              <a:buNone/>
              <a:defRPr sz="4400" b="1" i="0" u="none" strike="noStrike" cap="none">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7654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tsikko ja sisältö 1">
  <p:cSld name="Otsikko ja sisältö 1">
    <p:spTree>
      <p:nvGrpSpPr>
        <p:cNvPr id="1" name="Shape 25"/>
        <p:cNvGrpSpPr/>
        <p:nvPr/>
      </p:nvGrpSpPr>
      <p:grpSpPr>
        <a:xfrm>
          <a:off x="0" y="0"/>
          <a:ext cx="0" cy="0"/>
          <a:chOff x="0" y="0"/>
          <a:chExt cx="0" cy="0"/>
        </a:xfrm>
      </p:grpSpPr>
      <p:pic>
        <p:nvPicPr>
          <p:cNvPr id="26" name="Google Shape;26;p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7" name="Google Shape;27;p8"/>
          <p:cNvSpPr txBox="1">
            <a:spLocks noGrp="1"/>
          </p:cNvSpPr>
          <p:nvPr>
            <p:ph type="ftr" idx="11"/>
          </p:nvPr>
        </p:nvSpPr>
        <p:spPr>
          <a:xfrm>
            <a:off x="839788" y="6341269"/>
            <a:ext cx="7587932" cy="31861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00">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r>
              <a:rPr lang="fi-FI"/>
              <a:t>Riina Niutanen ja Tiina Heikkinen</a:t>
            </a:r>
            <a:endParaRPr/>
          </a:p>
        </p:txBody>
      </p:sp>
      <p:sp>
        <p:nvSpPr>
          <p:cNvPr id="28" name="Google Shape;28;p8"/>
          <p:cNvSpPr txBox="1">
            <a:spLocks noGrp="1"/>
          </p:cNvSpPr>
          <p:nvPr>
            <p:ph type="body" idx="1"/>
          </p:nvPr>
        </p:nvSpPr>
        <p:spPr>
          <a:xfrm>
            <a:off x="1386840" y="1606365"/>
            <a:ext cx="8854440" cy="3855424"/>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9" name="Google Shape;29;p8"/>
          <p:cNvSpPr txBox="1">
            <a:spLocks noGrp="1"/>
          </p:cNvSpPr>
          <p:nvPr>
            <p:ph type="title"/>
          </p:nvPr>
        </p:nvSpPr>
        <p:spPr>
          <a:xfrm>
            <a:off x="1386840" y="626383"/>
            <a:ext cx="8854440" cy="96810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600"/>
              <a:buFont typeface="Trebuchet MS"/>
              <a:buNone/>
              <a:defRPr sz="3600" b="1" i="0" u="none" strike="noStrike" cap="none">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374765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opetusdia yhteystiedot">
    <p:spTree>
      <p:nvGrpSpPr>
        <p:cNvPr id="1" name=""/>
        <p:cNvGrpSpPr/>
        <p:nvPr/>
      </p:nvGrpSpPr>
      <p:grpSpPr>
        <a:xfrm>
          <a:off x="0" y="0"/>
          <a:ext cx="0" cy="0"/>
          <a:chOff x="0" y="0"/>
          <a:chExt cx="0" cy="0"/>
        </a:xfrm>
      </p:grpSpPr>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b="15238"/>
          <a:stretch/>
        </p:blipFill>
        <p:spPr>
          <a:xfrm>
            <a:off x="-1" y="0"/>
            <a:ext cx="12192001" cy="5812972"/>
          </a:xfrm>
          <a:prstGeom prst="rect">
            <a:avLst/>
          </a:prstGeom>
        </p:spPr>
      </p:pic>
      <p:sp>
        <p:nvSpPr>
          <p:cNvPr id="8" name="Otsikko 5"/>
          <p:cNvSpPr>
            <a:spLocks noGrp="1"/>
          </p:cNvSpPr>
          <p:nvPr>
            <p:ph type="title" hasCustomPrompt="1"/>
          </p:nvPr>
        </p:nvSpPr>
        <p:spPr>
          <a:xfrm>
            <a:off x="3282044" y="3227774"/>
            <a:ext cx="2193877" cy="898902"/>
          </a:xfrm>
          <a:prstGeom prst="rect">
            <a:avLst/>
          </a:prstGeom>
        </p:spPr>
        <p:txBody>
          <a:bodyPr/>
          <a:lstStyle>
            <a:lvl1pPr>
              <a:defRPr b="1">
                <a:latin typeface="Trebuchet MS" panose="020B0603020202020204" pitchFamily="34" charset="0"/>
                <a:cs typeface="Arial" panose="020B0604020202020204" pitchFamily="34" charset="0"/>
              </a:defRPr>
            </a:lvl1pPr>
          </a:lstStyle>
          <a:p>
            <a:r>
              <a:rPr lang="fi-FI"/>
              <a:t>Kiitos!</a:t>
            </a:r>
          </a:p>
        </p:txBody>
      </p:sp>
      <p:sp>
        <p:nvSpPr>
          <p:cNvPr id="10" name="Sisällön paikkamerkki 2"/>
          <p:cNvSpPr>
            <a:spLocks noGrp="1"/>
          </p:cNvSpPr>
          <p:nvPr>
            <p:ph sz="half" idx="14" hasCustomPrompt="1"/>
          </p:nvPr>
        </p:nvSpPr>
        <p:spPr>
          <a:xfrm>
            <a:off x="6096000" y="2858190"/>
            <a:ext cx="3701929" cy="17434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latin typeface="Trebuchet MS" panose="020B0603020202020204" pitchFamily="34" charset="0"/>
                <a:ea typeface="Tahoma" panose="020B0604030504040204" pitchFamily="34" charset="0"/>
                <a:cs typeface="Arial" panose="020B0604020202020204" pitchFamily="34" charset="0"/>
              </a:defRPr>
            </a:lvl1pPr>
            <a:lvl2pPr>
              <a:defRPr sz="2000">
                <a:latin typeface="Raleway" panose="020B0003030101060003" pitchFamily="34" charset="0"/>
                <a:ea typeface="Tahoma" panose="020B0604030504040204" pitchFamily="34" charset="0"/>
                <a:cs typeface="Tahoma" panose="020B0604030504040204" pitchFamily="34" charset="0"/>
              </a:defRPr>
            </a:lvl2pPr>
            <a:lvl3pPr>
              <a:defRPr sz="1800">
                <a:latin typeface="Raleway" panose="020B0003030101060003" pitchFamily="34" charset="0"/>
                <a:ea typeface="Tahoma" panose="020B0604030504040204" pitchFamily="34" charset="0"/>
                <a:cs typeface="Tahoma" panose="020B0604030504040204" pitchFamily="34" charset="0"/>
              </a:defRPr>
            </a:lvl3pPr>
            <a:lvl4pPr>
              <a:defRPr sz="1600">
                <a:latin typeface="Raleway" panose="020B0003030101060003" pitchFamily="34" charset="0"/>
                <a:ea typeface="Tahoma" panose="020B0604030504040204" pitchFamily="34" charset="0"/>
                <a:cs typeface="Tahoma" panose="020B0604030504040204" pitchFamily="34" charset="0"/>
              </a:defRPr>
            </a:lvl4pPr>
            <a:lvl5pPr>
              <a:defRPr sz="1400">
                <a:latin typeface="Raleway" panose="020B0003030101060003" pitchFamily="34" charset="0"/>
                <a:ea typeface="Tahoma" panose="020B0604030504040204" pitchFamily="34" charset="0"/>
                <a:cs typeface="Tahoma" panose="020B0604030504040204" pitchFamily="34" charset="0"/>
              </a:defRPr>
            </a:lvl5pPr>
          </a:lstStyle>
          <a:p>
            <a:pPr lvl="0"/>
            <a:r>
              <a:rPr lang="fi-FI"/>
              <a:t>Ohjaava opettaja Matti Meikäläinen</a:t>
            </a:r>
          </a:p>
          <a:p>
            <a:pPr lvl="0"/>
            <a:r>
              <a:rPr lang="fi-FI" err="1"/>
              <a:t>Oppimis</a:t>
            </a:r>
            <a:r>
              <a:rPr lang="fi-FI"/>
              <a:t>- ja ohjauskeskus Valteri</a:t>
            </a:r>
          </a:p>
          <a:p>
            <a:pPr lvl="0"/>
            <a:r>
              <a:rPr lang="fi-FI"/>
              <a:t>0295 33 0000</a:t>
            </a:r>
          </a:p>
          <a:p>
            <a:pPr lvl="0"/>
            <a:r>
              <a:rPr lang="fi-FI"/>
              <a:t>matti.meikalainen@valteri.fi</a:t>
            </a:r>
          </a:p>
        </p:txBody>
      </p:sp>
      <p:sp>
        <p:nvSpPr>
          <p:cNvPr id="7" name="Alatunnisteen paikkamerkki 7"/>
          <p:cNvSpPr>
            <a:spLocks noGrp="1"/>
          </p:cNvSpPr>
          <p:nvPr>
            <p:ph type="ftr" sz="quarter" idx="11"/>
          </p:nvPr>
        </p:nvSpPr>
        <p:spPr>
          <a:xfrm>
            <a:off x="839788" y="6341269"/>
            <a:ext cx="7587932" cy="318612"/>
          </a:xfrm>
          <a:prstGeom prst="rect">
            <a:avLst/>
          </a:prstGeom>
        </p:spPr>
        <p:txBody>
          <a:bodyPr/>
          <a:lstStyle>
            <a:lvl1pPr>
              <a:defRPr sz="1600">
                <a:latin typeface="Trebuchet MS" panose="020B0603020202020204" pitchFamily="34" charset="0"/>
                <a:cs typeface="Arial" panose="020B0604020202020204" pitchFamily="34" charset="0"/>
              </a:defRPr>
            </a:lvl1pPr>
          </a:lstStyle>
          <a:p>
            <a:r>
              <a:rPr lang="fi-FI"/>
              <a:t>Sari Granroth-Nalkki ja Tiina Heikkinen</a:t>
            </a:r>
          </a:p>
        </p:txBody>
      </p:sp>
      <p:sp>
        <p:nvSpPr>
          <p:cNvPr id="11" name="Suorakulmio 10"/>
          <p:cNvSpPr/>
          <p:nvPr userDrawn="1"/>
        </p:nvSpPr>
        <p:spPr>
          <a:xfrm>
            <a:off x="5684641" y="2702131"/>
            <a:ext cx="103895" cy="1739241"/>
          </a:xfrm>
          <a:prstGeom prst="rect">
            <a:avLst/>
          </a:prstGeom>
          <a:solidFill>
            <a:srgbClr val="FFD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aseline="0"/>
          </a:p>
        </p:txBody>
      </p:sp>
    </p:spTree>
    <p:extLst>
      <p:ext uri="{BB962C8B-B14F-4D97-AF65-F5344CB8AC3E}">
        <p14:creationId xmlns:p14="http://schemas.microsoft.com/office/powerpoint/2010/main" val="1707122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4A83B0-25BE-4E5E-A469-D2B88ECD9B70}"/>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D2AB76E-CFAB-4166-A049-620240A98CEF}"/>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2911617-DF7A-4054-B710-FDFEB18BDB7C}"/>
              </a:ext>
            </a:extLst>
          </p:cNvPr>
          <p:cNvSpPr>
            <a:spLocks noGrp="1"/>
          </p:cNvSpPr>
          <p:nvPr>
            <p:ph type="dt" sz="half" idx="10"/>
          </p:nvPr>
        </p:nvSpPr>
        <p:spPr/>
        <p:txBody>
          <a:bodyPr/>
          <a:lstStyle/>
          <a:p>
            <a:endParaRPr lang="fi-FI"/>
          </a:p>
        </p:txBody>
      </p:sp>
      <p:sp>
        <p:nvSpPr>
          <p:cNvPr id="5" name="Alatunnisteen paikkamerkki 4">
            <a:extLst>
              <a:ext uri="{FF2B5EF4-FFF2-40B4-BE49-F238E27FC236}">
                <a16:creationId xmlns:a16="http://schemas.microsoft.com/office/drawing/2014/main" id="{2B651E78-626B-4AD7-93DE-80E908B4090D}"/>
              </a:ext>
            </a:extLst>
          </p:cNvPr>
          <p:cNvSpPr>
            <a:spLocks noGrp="1"/>
          </p:cNvSpPr>
          <p:nvPr>
            <p:ph type="ftr" sz="quarter" idx="11"/>
          </p:nvPr>
        </p:nvSpPr>
        <p:spPr/>
        <p:txBody>
          <a:bodyPr/>
          <a:lstStyle/>
          <a:p>
            <a:r>
              <a:rPr lang="fi-FI"/>
              <a:t>Riina Niutanen ja Tiina Heikkinen</a:t>
            </a:r>
          </a:p>
        </p:txBody>
      </p:sp>
      <p:sp>
        <p:nvSpPr>
          <p:cNvPr id="6" name="Dian numeron paikkamerkki 5">
            <a:extLst>
              <a:ext uri="{FF2B5EF4-FFF2-40B4-BE49-F238E27FC236}">
                <a16:creationId xmlns:a16="http://schemas.microsoft.com/office/drawing/2014/main" id="{7B82D3E8-4946-4086-84AA-FCD12D3E6128}"/>
              </a:ext>
            </a:extLst>
          </p:cNvPr>
          <p:cNvSpPr>
            <a:spLocks noGrp="1"/>
          </p:cNvSpPr>
          <p:nvPr>
            <p:ph type="sldNum" sz="quarter" idx="12"/>
          </p:nvPr>
        </p:nvSpPr>
        <p:spPr/>
        <p:txBody>
          <a:bodyPr/>
          <a:lstStyle/>
          <a:p>
            <a:fld id="{BC28E4A8-0087-4F45-8DF1-FC1E21FA1CD8}" type="slidenum">
              <a:rPr lang="fi-FI" smtClean="0"/>
              <a:t>‹#›</a:t>
            </a:fld>
            <a:endParaRPr lang="fi-FI"/>
          </a:p>
        </p:txBody>
      </p:sp>
    </p:spTree>
    <p:extLst>
      <p:ext uri="{BB962C8B-B14F-4D97-AF65-F5344CB8AC3E}">
        <p14:creationId xmlns:p14="http://schemas.microsoft.com/office/powerpoint/2010/main" val="1818190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29CAE4F-AEED-4693-8CC1-81730E8BA57E}"/>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23E1917E-FF53-4BFE-BAC3-BB2A078328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56C838FC-BA03-41D9-9F82-09A133AB588D}"/>
              </a:ext>
            </a:extLst>
          </p:cNvPr>
          <p:cNvSpPr>
            <a:spLocks noGrp="1"/>
          </p:cNvSpPr>
          <p:nvPr>
            <p:ph type="dt" sz="half" idx="10"/>
          </p:nvPr>
        </p:nvSpPr>
        <p:spPr/>
        <p:txBody>
          <a:bodyPr/>
          <a:lstStyle/>
          <a:p>
            <a:endParaRPr lang="fi-FI"/>
          </a:p>
        </p:txBody>
      </p:sp>
      <p:sp>
        <p:nvSpPr>
          <p:cNvPr id="5" name="Alatunnisteen paikkamerkki 4">
            <a:extLst>
              <a:ext uri="{FF2B5EF4-FFF2-40B4-BE49-F238E27FC236}">
                <a16:creationId xmlns:a16="http://schemas.microsoft.com/office/drawing/2014/main" id="{BB96EF3B-E4ED-4A25-B3FF-3B7DF1382877}"/>
              </a:ext>
            </a:extLst>
          </p:cNvPr>
          <p:cNvSpPr>
            <a:spLocks noGrp="1"/>
          </p:cNvSpPr>
          <p:nvPr>
            <p:ph type="ftr" sz="quarter" idx="11"/>
          </p:nvPr>
        </p:nvSpPr>
        <p:spPr/>
        <p:txBody>
          <a:bodyPr/>
          <a:lstStyle/>
          <a:p>
            <a:r>
              <a:rPr lang="fi-FI"/>
              <a:t>Riina Niutanen ja Tiina Heikkinen</a:t>
            </a:r>
          </a:p>
        </p:txBody>
      </p:sp>
      <p:sp>
        <p:nvSpPr>
          <p:cNvPr id="6" name="Dian numeron paikkamerkki 5">
            <a:extLst>
              <a:ext uri="{FF2B5EF4-FFF2-40B4-BE49-F238E27FC236}">
                <a16:creationId xmlns:a16="http://schemas.microsoft.com/office/drawing/2014/main" id="{7D5B6366-2815-455C-AF10-52637A074023}"/>
              </a:ext>
            </a:extLst>
          </p:cNvPr>
          <p:cNvSpPr>
            <a:spLocks noGrp="1"/>
          </p:cNvSpPr>
          <p:nvPr>
            <p:ph type="sldNum" sz="quarter" idx="12"/>
          </p:nvPr>
        </p:nvSpPr>
        <p:spPr/>
        <p:txBody>
          <a:bodyPr/>
          <a:lstStyle/>
          <a:p>
            <a:fld id="{BC28E4A8-0087-4F45-8DF1-FC1E21FA1CD8}" type="slidenum">
              <a:rPr lang="fi-FI" smtClean="0"/>
              <a:t>‹#›</a:t>
            </a:fld>
            <a:endParaRPr lang="fi-FI"/>
          </a:p>
        </p:txBody>
      </p:sp>
    </p:spTree>
    <p:extLst>
      <p:ext uri="{BB962C8B-B14F-4D97-AF65-F5344CB8AC3E}">
        <p14:creationId xmlns:p14="http://schemas.microsoft.com/office/powerpoint/2010/main" val="3182184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FB38C2-38BC-4B03-B4A3-8AB09B3BDAE0}"/>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38D79B1-268F-403B-A537-DBFDF209B752}"/>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CF654400-0335-4E14-892D-3AB7B99163B0}"/>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E4A186A2-68D6-4568-9C4A-3C549976D519}"/>
              </a:ext>
            </a:extLst>
          </p:cNvPr>
          <p:cNvSpPr>
            <a:spLocks noGrp="1"/>
          </p:cNvSpPr>
          <p:nvPr>
            <p:ph type="dt" sz="half" idx="10"/>
          </p:nvPr>
        </p:nvSpPr>
        <p:spPr/>
        <p:txBody>
          <a:bodyPr/>
          <a:lstStyle/>
          <a:p>
            <a:endParaRPr lang="fi-FI"/>
          </a:p>
        </p:txBody>
      </p:sp>
      <p:sp>
        <p:nvSpPr>
          <p:cNvPr id="6" name="Alatunnisteen paikkamerkki 5">
            <a:extLst>
              <a:ext uri="{FF2B5EF4-FFF2-40B4-BE49-F238E27FC236}">
                <a16:creationId xmlns:a16="http://schemas.microsoft.com/office/drawing/2014/main" id="{38B718E5-E5CF-4B32-99A6-D8BE1614508D}"/>
              </a:ext>
            </a:extLst>
          </p:cNvPr>
          <p:cNvSpPr>
            <a:spLocks noGrp="1"/>
          </p:cNvSpPr>
          <p:nvPr>
            <p:ph type="ftr" sz="quarter" idx="11"/>
          </p:nvPr>
        </p:nvSpPr>
        <p:spPr/>
        <p:txBody>
          <a:bodyPr/>
          <a:lstStyle/>
          <a:p>
            <a:r>
              <a:rPr lang="fi-FI"/>
              <a:t>Riina Niutanen ja Tiina Heikkinen</a:t>
            </a:r>
          </a:p>
        </p:txBody>
      </p:sp>
      <p:sp>
        <p:nvSpPr>
          <p:cNvPr id="7" name="Dian numeron paikkamerkki 6">
            <a:extLst>
              <a:ext uri="{FF2B5EF4-FFF2-40B4-BE49-F238E27FC236}">
                <a16:creationId xmlns:a16="http://schemas.microsoft.com/office/drawing/2014/main" id="{65F2E143-D1D1-4FE3-80BD-8066C877302F}"/>
              </a:ext>
            </a:extLst>
          </p:cNvPr>
          <p:cNvSpPr>
            <a:spLocks noGrp="1"/>
          </p:cNvSpPr>
          <p:nvPr>
            <p:ph type="sldNum" sz="quarter" idx="12"/>
          </p:nvPr>
        </p:nvSpPr>
        <p:spPr/>
        <p:txBody>
          <a:bodyPr/>
          <a:lstStyle/>
          <a:p>
            <a:fld id="{BC28E4A8-0087-4F45-8DF1-FC1E21FA1CD8}" type="slidenum">
              <a:rPr lang="fi-FI" smtClean="0"/>
              <a:t>‹#›</a:t>
            </a:fld>
            <a:endParaRPr lang="fi-FI"/>
          </a:p>
        </p:txBody>
      </p:sp>
    </p:spTree>
    <p:extLst>
      <p:ext uri="{BB962C8B-B14F-4D97-AF65-F5344CB8AC3E}">
        <p14:creationId xmlns:p14="http://schemas.microsoft.com/office/powerpoint/2010/main" val="1808954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C7F9DF-75A3-49F9-924F-D33C7AA825B8}"/>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CDC75F3C-D303-4E23-A73D-17D14D293A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B9D10B79-AE0F-4F25-9CC6-9A7AEEBEAC2C}"/>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C28309F5-AB12-47D3-9E40-83F7FA6F7B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66D6D207-A23B-4616-985D-D122B4583764}"/>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E405731-9DD4-40A9-9E7E-73E9F466A5D0}"/>
              </a:ext>
            </a:extLst>
          </p:cNvPr>
          <p:cNvSpPr>
            <a:spLocks noGrp="1"/>
          </p:cNvSpPr>
          <p:nvPr>
            <p:ph type="dt" sz="half" idx="10"/>
          </p:nvPr>
        </p:nvSpPr>
        <p:spPr/>
        <p:txBody>
          <a:bodyPr/>
          <a:lstStyle/>
          <a:p>
            <a:endParaRPr lang="fi-FI"/>
          </a:p>
        </p:txBody>
      </p:sp>
      <p:sp>
        <p:nvSpPr>
          <p:cNvPr id="8" name="Alatunnisteen paikkamerkki 7">
            <a:extLst>
              <a:ext uri="{FF2B5EF4-FFF2-40B4-BE49-F238E27FC236}">
                <a16:creationId xmlns:a16="http://schemas.microsoft.com/office/drawing/2014/main" id="{23E1A07A-0D8F-4D77-B446-E4D5870A54FE}"/>
              </a:ext>
            </a:extLst>
          </p:cNvPr>
          <p:cNvSpPr>
            <a:spLocks noGrp="1"/>
          </p:cNvSpPr>
          <p:nvPr>
            <p:ph type="ftr" sz="quarter" idx="11"/>
          </p:nvPr>
        </p:nvSpPr>
        <p:spPr/>
        <p:txBody>
          <a:bodyPr/>
          <a:lstStyle/>
          <a:p>
            <a:r>
              <a:rPr lang="fi-FI"/>
              <a:t>Riina Niutanen ja Tiina Heikkinen</a:t>
            </a:r>
          </a:p>
        </p:txBody>
      </p:sp>
      <p:sp>
        <p:nvSpPr>
          <p:cNvPr id="9" name="Dian numeron paikkamerkki 8">
            <a:extLst>
              <a:ext uri="{FF2B5EF4-FFF2-40B4-BE49-F238E27FC236}">
                <a16:creationId xmlns:a16="http://schemas.microsoft.com/office/drawing/2014/main" id="{B1A45CBA-63C8-440B-9179-C310CD08CE2C}"/>
              </a:ext>
            </a:extLst>
          </p:cNvPr>
          <p:cNvSpPr>
            <a:spLocks noGrp="1"/>
          </p:cNvSpPr>
          <p:nvPr>
            <p:ph type="sldNum" sz="quarter" idx="12"/>
          </p:nvPr>
        </p:nvSpPr>
        <p:spPr/>
        <p:txBody>
          <a:bodyPr/>
          <a:lstStyle/>
          <a:p>
            <a:fld id="{BC28E4A8-0087-4F45-8DF1-FC1E21FA1CD8}" type="slidenum">
              <a:rPr lang="fi-FI" smtClean="0"/>
              <a:t>‹#›</a:t>
            </a:fld>
            <a:endParaRPr lang="fi-FI"/>
          </a:p>
        </p:txBody>
      </p:sp>
    </p:spTree>
    <p:extLst>
      <p:ext uri="{BB962C8B-B14F-4D97-AF65-F5344CB8AC3E}">
        <p14:creationId xmlns:p14="http://schemas.microsoft.com/office/powerpoint/2010/main" val="2820406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EA4EBC-CADB-49AA-833C-3659AE4D40BA}"/>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405FE4D2-ED7A-4544-80F2-CC8724EB8858}"/>
              </a:ext>
            </a:extLst>
          </p:cNvPr>
          <p:cNvSpPr>
            <a:spLocks noGrp="1"/>
          </p:cNvSpPr>
          <p:nvPr>
            <p:ph type="dt" sz="half" idx="10"/>
          </p:nvPr>
        </p:nvSpPr>
        <p:spPr/>
        <p:txBody>
          <a:bodyPr/>
          <a:lstStyle/>
          <a:p>
            <a:endParaRPr lang="fi-FI"/>
          </a:p>
        </p:txBody>
      </p:sp>
      <p:sp>
        <p:nvSpPr>
          <p:cNvPr id="4" name="Alatunnisteen paikkamerkki 3">
            <a:extLst>
              <a:ext uri="{FF2B5EF4-FFF2-40B4-BE49-F238E27FC236}">
                <a16:creationId xmlns:a16="http://schemas.microsoft.com/office/drawing/2014/main" id="{F41C6D4E-A224-4174-9D4C-DCF2584D3108}"/>
              </a:ext>
            </a:extLst>
          </p:cNvPr>
          <p:cNvSpPr>
            <a:spLocks noGrp="1"/>
          </p:cNvSpPr>
          <p:nvPr>
            <p:ph type="ftr" sz="quarter" idx="11"/>
          </p:nvPr>
        </p:nvSpPr>
        <p:spPr/>
        <p:txBody>
          <a:bodyPr/>
          <a:lstStyle/>
          <a:p>
            <a:r>
              <a:rPr lang="fi-FI"/>
              <a:t>Riina Niutanen ja Tiina Heikkinen</a:t>
            </a:r>
          </a:p>
        </p:txBody>
      </p:sp>
      <p:sp>
        <p:nvSpPr>
          <p:cNvPr id="5" name="Dian numeron paikkamerkki 4">
            <a:extLst>
              <a:ext uri="{FF2B5EF4-FFF2-40B4-BE49-F238E27FC236}">
                <a16:creationId xmlns:a16="http://schemas.microsoft.com/office/drawing/2014/main" id="{CA0F5E76-7539-4C77-A33C-D9C861CD6FB5}"/>
              </a:ext>
            </a:extLst>
          </p:cNvPr>
          <p:cNvSpPr>
            <a:spLocks noGrp="1"/>
          </p:cNvSpPr>
          <p:nvPr>
            <p:ph type="sldNum" sz="quarter" idx="12"/>
          </p:nvPr>
        </p:nvSpPr>
        <p:spPr/>
        <p:txBody>
          <a:bodyPr/>
          <a:lstStyle/>
          <a:p>
            <a:fld id="{BC28E4A8-0087-4F45-8DF1-FC1E21FA1CD8}" type="slidenum">
              <a:rPr lang="fi-FI" smtClean="0"/>
              <a:t>‹#›</a:t>
            </a:fld>
            <a:endParaRPr lang="fi-FI"/>
          </a:p>
        </p:txBody>
      </p:sp>
    </p:spTree>
    <p:extLst>
      <p:ext uri="{BB962C8B-B14F-4D97-AF65-F5344CB8AC3E}">
        <p14:creationId xmlns:p14="http://schemas.microsoft.com/office/powerpoint/2010/main" val="3737965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62CA708-D9CE-4ED7-8110-F4F6C0DAE21F}"/>
              </a:ext>
            </a:extLst>
          </p:cNvPr>
          <p:cNvSpPr>
            <a:spLocks noGrp="1"/>
          </p:cNvSpPr>
          <p:nvPr>
            <p:ph type="dt" sz="half" idx="10"/>
          </p:nvPr>
        </p:nvSpPr>
        <p:spPr/>
        <p:txBody>
          <a:bodyPr/>
          <a:lstStyle/>
          <a:p>
            <a:endParaRPr lang="fi-FI"/>
          </a:p>
        </p:txBody>
      </p:sp>
      <p:sp>
        <p:nvSpPr>
          <p:cNvPr id="3" name="Alatunnisteen paikkamerkki 2">
            <a:extLst>
              <a:ext uri="{FF2B5EF4-FFF2-40B4-BE49-F238E27FC236}">
                <a16:creationId xmlns:a16="http://schemas.microsoft.com/office/drawing/2014/main" id="{3B897E5E-2151-4DA0-ACE5-DBA8EC7F7F44}"/>
              </a:ext>
            </a:extLst>
          </p:cNvPr>
          <p:cNvSpPr>
            <a:spLocks noGrp="1"/>
          </p:cNvSpPr>
          <p:nvPr>
            <p:ph type="ftr" sz="quarter" idx="11"/>
          </p:nvPr>
        </p:nvSpPr>
        <p:spPr/>
        <p:txBody>
          <a:bodyPr/>
          <a:lstStyle/>
          <a:p>
            <a:r>
              <a:rPr lang="fi-FI"/>
              <a:t>Riina Niutanen ja Tiina Heikkinen</a:t>
            </a:r>
          </a:p>
        </p:txBody>
      </p:sp>
      <p:sp>
        <p:nvSpPr>
          <p:cNvPr id="4" name="Dian numeron paikkamerkki 3">
            <a:extLst>
              <a:ext uri="{FF2B5EF4-FFF2-40B4-BE49-F238E27FC236}">
                <a16:creationId xmlns:a16="http://schemas.microsoft.com/office/drawing/2014/main" id="{FA8C1D35-F866-4915-B5DE-B8ABCFDAD6CE}"/>
              </a:ext>
            </a:extLst>
          </p:cNvPr>
          <p:cNvSpPr>
            <a:spLocks noGrp="1"/>
          </p:cNvSpPr>
          <p:nvPr>
            <p:ph type="sldNum" sz="quarter" idx="12"/>
          </p:nvPr>
        </p:nvSpPr>
        <p:spPr/>
        <p:txBody>
          <a:bodyPr/>
          <a:lstStyle/>
          <a:p>
            <a:fld id="{BC28E4A8-0087-4F45-8DF1-FC1E21FA1CD8}" type="slidenum">
              <a:rPr lang="fi-FI" smtClean="0"/>
              <a:t>‹#›</a:t>
            </a:fld>
            <a:endParaRPr lang="fi-FI"/>
          </a:p>
        </p:txBody>
      </p:sp>
    </p:spTree>
    <p:extLst>
      <p:ext uri="{BB962C8B-B14F-4D97-AF65-F5344CB8AC3E}">
        <p14:creationId xmlns:p14="http://schemas.microsoft.com/office/powerpoint/2010/main" val="1923867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79CA974-B56F-41CC-81B6-36477F682C17}"/>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00C69B3E-421A-4EBE-AB57-31410C423E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F05E360F-A47E-4D96-839C-ED818B4289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827675F5-FDEE-4127-8EB0-D615BDDF9EC7}"/>
              </a:ext>
            </a:extLst>
          </p:cNvPr>
          <p:cNvSpPr>
            <a:spLocks noGrp="1"/>
          </p:cNvSpPr>
          <p:nvPr>
            <p:ph type="dt" sz="half" idx="10"/>
          </p:nvPr>
        </p:nvSpPr>
        <p:spPr/>
        <p:txBody>
          <a:bodyPr/>
          <a:lstStyle/>
          <a:p>
            <a:endParaRPr lang="fi-FI"/>
          </a:p>
        </p:txBody>
      </p:sp>
      <p:sp>
        <p:nvSpPr>
          <p:cNvPr id="6" name="Alatunnisteen paikkamerkki 5">
            <a:extLst>
              <a:ext uri="{FF2B5EF4-FFF2-40B4-BE49-F238E27FC236}">
                <a16:creationId xmlns:a16="http://schemas.microsoft.com/office/drawing/2014/main" id="{5579EA1D-E60F-4387-9317-052F6D076CF8}"/>
              </a:ext>
            </a:extLst>
          </p:cNvPr>
          <p:cNvSpPr>
            <a:spLocks noGrp="1"/>
          </p:cNvSpPr>
          <p:nvPr>
            <p:ph type="ftr" sz="quarter" idx="11"/>
          </p:nvPr>
        </p:nvSpPr>
        <p:spPr/>
        <p:txBody>
          <a:bodyPr/>
          <a:lstStyle/>
          <a:p>
            <a:r>
              <a:rPr lang="fi-FI"/>
              <a:t>Riina Niutanen ja Tiina Heikkinen</a:t>
            </a:r>
          </a:p>
        </p:txBody>
      </p:sp>
      <p:sp>
        <p:nvSpPr>
          <p:cNvPr id="7" name="Dian numeron paikkamerkki 6">
            <a:extLst>
              <a:ext uri="{FF2B5EF4-FFF2-40B4-BE49-F238E27FC236}">
                <a16:creationId xmlns:a16="http://schemas.microsoft.com/office/drawing/2014/main" id="{1B788565-1448-4BFE-9E80-776A55D276C1}"/>
              </a:ext>
            </a:extLst>
          </p:cNvPr>
          <p:cNvSpPr>
            <a:spLocks noGrp="1"/>
          </p:cNvSpPr>
          <p:nvPr>
            <p:ph type="sldNum" sz="quarter" idx="12"/>
          </p:nvPr>
        </p:nvSpPr>
        <p:spPr/>
        <p:txBody>
          <a:bodyPr/>
          <a:lstStyle/>
          <a:p>
            <a:fld id="{BC28E4A8-0087-4F45-8DF1-FC1E21FA1CD8}" type="slidenum">
              <a:rPr lang="fi-FI" smtClean="0"/>
              <a:t>‹#›</a:t>
            </a:fld>
            <a:endParaRPr lang="fi-FI"/>
          </a:p>
        </p:txBody>
      </p:sp>
    </p:spTree>
    <p:extLst>
      <p:ext uri="{BB962C8B-B14F-4D97-AF65-F5344CB8AC3E}">
        <p14:creationId xmlns:p14="http://schemas.microsoft.com/office/powerpoint/2010/main" val="420185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26FA39-9D18-474D-A526-84282A9A0333}"/>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FFE8B121-39B9-49C2-BDD5-5A679DF198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F5715645-39E1-49FD-A44A-BCEC700BBB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9282A85-5B16-4210-89A4-324FFA02CFF9}"/>
              </a:ext>
            </a:extLst>
          </p:cNvPr>
          <p:cNvSpPr>
            <a:spLocks noGrp="1"/>
          </p:cNvSpPr>
          <p:nvPr>
            <p:ph type="dt" sz="half" idx="10"/>
          </p:nvPr>
        </p:nvSpPr>
        <p:spPr/>
        <p:txBody>
          <a:bodyPr/>
          <a:lstStyle/>
          <a:p>
            <a:endParaRPr lang="fi-FI"/>
          </a:p>
        </p:txBody>
      </p:sp>
      <p:sp>
        <p:nvSpPr>
          <p:cNvPr id="6" name="Alatunnisteen paikkamerkki 5">
            <a:extLst>
              <a:ext uri="{FF2B5EF4-FFF2-40B4-BE49-F238E27FC236}">
                <a16:creationId xmlns:a16="http://schemas.microsoft.com/office/drawing/2014/main" id="{FD4F05D8-A6BF-4646-A203-FCA762C35FCC}"/>
              </a:ext>
            </a:extLst>
          </p:cNvPr>
          <p:cNvSpPr>
            <a:spLocks noGrp="1"/>
          </p:cNvSpPr>
          <p:nvPr>
            <p:ph type="ftr" sz="quarter" idx="11"/>
          </p:nvPr>
        </p:nvSpPr>
        <p:spPr/>
        <p:txBody>
          <a:bodyPr/>
          <a:lstStyle/>
          <a:p>
            <a:r>
              <a:rPr lang="fi-FI"/>
              <a:t>Riina Niutanen ja Tiina Heikkinen</a:t>
            </a:r>
          </a:p>
        </p:txBody>
      </p:sp>
      <p:sp>
        <p:nvSpPr>
          <p:cNvPr id="7" name="Dian numeron paikkamerkki 6">
            <a:extLst>
              <a:ext uri="{FF2B5EF4-FFF2-40B4-BE49-F238E27FC236}">
                <a16:creationId xmlns:a16="http://schemas.microsoft.com/office/drawing/2014/main" id="{E3F1AA00-BD6F-4F30-A1F4-A9419C0751AE}"/>
              </a:ext>
            </a:extLst>
          </p:cNvPr>
          <p:cNvSpPr>
            <a:spLocks noGrp="1"/>
          </p:cNvSpPr>
          <p:nvPr>
            <p:ph type="sldNum" sz="quarter" idx="12"/>
          </p:nvPr>
        </p:nvSpPr>
        <p:spPr/>
        <p:txBody>
          <a:bodyPr/>
          <a:lstStyle/>
          <a:p>
            <a:fld id="{BC28E4A8-0087-4F45-8DF1-FC1E21FA1CD8}" type="slidenum">
              <a:rPr lang="fi-FI" smtClean="0"/>
              <a:t>‹#›</a:t>
            </a:fld>
            <a:endParaRPr lang="fi-FI"/>
          </a:p>
        </p:txBody>
      </p:sp>
    </p:spTree>
    <p:extLst>
      <p:ext uri="{BB962C8B-B14F-4D97-AF65-F5344CB8AC3E}">
        <p14:creationId xmlns:p14="http://schemas.microsoft.com/office/powerpoint/2010/main" val="834733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6D3C9EFB-1F75-4600-AA7C-812F4623D0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F15CD57C-7AC1-4261-8E96-0355D68E55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8CE73D4-F45E-4D8A-BE43-828613B843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a:p>
        </p:txBody>
      </p:sp>
      <p:sp>
        <p:nvSpPr>
          <p:cNvPr id="5" name="Alatunnisteen paikkamerkki 4">
            <a:extLst>
              <a:ext uri="{FF2B5EF4-FFF2-40B4-BE49-F238E27FC236}">
                <a16:creationId xmlns:a16="http://schemas.microsoft.com/office/drawing/2014/main" id="{86041384-15C4-4ED4-8D06-7C670C2DC7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Riina Niutanen ja Tiina Heikkinen</a:t>
            </a:r>
          </a:p>
        </p:txBody>
      </p:sp>
      <p:sp>
        <p:nvSpPr>
          <p:cNvPr id="6" name="Dian numeron paikkamerkki 5">
            <a:extLst>
              <a:ext uri="{FF2B5EF4-FFF2-40B4-BE49-F238E27FC236}">
                <a16:creationId xmlns:a16="http://schemas.microsoft.com/office/drawing/2014/main" id="{82987D5F-791C-4D07-A23E-5C4F8CA6E8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28E4A8-0087-4F45-8DF1-FC1E21FA1CD8}" type="slidenum">
              <a:rPr lang="fi-FI" smtClean="0"/>
              <a:t>‹#›</a:t>
            </a:fld>
            <a:endParaRPr lang="fi-FI"/>
          </a:p>
        </p:txBody>
      </p:sp>
    </p:spTree>
    <p:extLst>
      <p:ext uri="{BB962C8B-B14F-4D97-AF65-F5344CB8AC3E}">
        <p14:creationId xmlns:p14="http://schemas.microsoft.com/office/powerpoint/2010/main" val="3167159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hyperlink" Target="https://www.oph.fi/fi/koulutus-ja-tutkinnot/pidennetty-oppivelvollisuus"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hyperlink" Target="http://www.valteri.fi/" TargetMode="External"/><Relationship Id="rId3" Type="http://schemas.openxmlformats.org/officeDocument/2006/relationships/hyperlink" Target="https://www.facebook.com/valteri.fi/" TargetMode="External"/><Relationship Id="rId7" Type="http://schemas.openxmlformats.org/officeDocument/2006/relationships/image" Target="../media/image17.jpe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hyperlink" Target="https://www.valteri.fi/tilaa-uutiskirje/" TargetMode="External"/><Relationship Id="rId5" Type="http://schemas.openxmlformats.org/officeDocument/2006/relationships/hyperlink" Target="https://www.valteri.fi/nettikahvila/" TargetMode="External"/><Relationship Id="rId10" Type="http://schemas.openxmlformats.org/officeDocument/2006/relationships/image" Target="../media/image19.emf"/><Relationship Id="rId4" Type="http://schemas.openxmlformats.org/officeDocument/2006/relationships/hyperlink" Target="http://www.valteri.fi/puoti/" TargetMode="External"/><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mailto:tiina.heikkinen@valteri.fi" TargetMode="External"/><Relationship Id="rId2" Type="http://schemas.openxmlformats.org/officeDocument/2006/relationships/hyperlink" Target="mailto:riina.niutanen@valteri.fi" TargetMode="Externa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hyperlink" Target="https://www.valteri.fi/nettikahvil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hyperlink" Target="file:///C:\Users\03040389\Downloads\68522-Artikkelin%20teksti-84313-1-10-20171215%20(1).pdf"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qHDBXN8HSqc"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valteri.fi/"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hyperlink" Target="https://www.mll.fi/vanhemmille/tietoa-lapsiperheen-elamasta/elamaa-kouluikaisen-kanssa/koulu-alkaa/valmiudet-koulunkayntiin/"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ftr" idx="11"/>
          </p:nvPr>
        </p:nvSpPr>
        <p:spPr>
          <a:xfrm>
            <a:off x="839787" y="6341268"/>
            <a:ext cx="9203251" cy="51673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i-FI"/>
              <a:t>Riina Niutanen ja Tiina Heikkinen</a:t>
            </a:r>
          </a:p>
        </p:txBody>
      </p:sp>
      <p:sp>
        <p:nvSpPr>
          <p:cNvPr id="89" name="Google Shape;89;p1"/>
          <p:cNvSpPr txBox="1">
            <a:spLocks noGrp="1"/>
          </p:cNvSpPr>
          <p:nvPr>
            <p:ph type="title"/>
          </p:nvPr>
        </p:nvSpPr>
        <p:spPr>
          <a:xfrm>
            <a:off x="2375452" y="1226825"/>
            <a:ext cx="7667586" cy="138716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400"/>
              <a:buFont typeface="Trebuchet MS"/>
              <a:buNone/>
            </a:pPr>
            <a:r>
              <a:rPr lang="fi-FI" b="0"/>
              <a:t>Kouluvalmiudet</a:t>
            </a:r>
            <a:r>
              <a:rPr lang="fi-FI"/>
              <a:t> </a:t>
            </a:r>
            <a:r>
              <a:rPr lang="fi-FI" b="0"/>
              <a:t>varhaiskasvatuksessa</a:t>
            </a:r>
          </a:p>
          <a:p>
            <a:pPr marL="0" lvl="0" indent="0" algn="ctr" rtl="0">
              <a:lnSpc>
                <a:spcPct val="90000"/>
              </a:lnSpc>
              <a:spcBef>
                <a:spcPts val="0"/>
              </a:spcBef>
              <a:spcAft>
                <a:spcPts val="0"/>
              </a:spcAft>
              <a:buClr>
                <a:schemeClr val="dk1"/>
              </a:buClr>
              <a:buSzPts val="4400"/>
              <a:buFont typeface="Trebuchet MS"/>
              <a:buNone/>
            </a:pPr>
            <a:endParaRPr lang="fi-FI"/>
          </a:p>
        </p:txBody>
      </p:sp>
      <p:pic>
        <p:nvPicPr>
          <p:cNvPr id="3" name="Kuva 2">
            <a:extLst>
              <a:ext uri="{FF2B5EF4-FFF2-40B4-BE49-F238E27FC236}">
                <a16:creationId xmlns:a16="http://schemas.microsoft.com/office/drawing/2014/main" id="{7BB568D2-BBFE-4EBE-97AA-56448AB05718}"/>
              </a:ext>
            </a:extLst>
          </p:cNvPr>
          <p:cNvPicPr>
            <a:picLocks noChangeAspect="1"/>
          </p:cNvPicPr>
          <p:nvPr/>
        </p:nvPicPr>
        <p:blipFill>
          <a:blip r:embed="rId3"/>
          <a:stretch>
            <a:fillRect/>
          </a:stretch>
        </p:blipFill>
        <p:spPr>
          <a:xfrm>
            <a:off x="4070305" y="2951077"/>
            <a:ext cx="4020147" cy="2680098"/>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tsikko 2">
            <a:extLst>
              <a:ext uri="{FF2B5EF4-FFF2-40B4-BE49-F238E27FC236}">
                <a16:creationId xmlns:a16="http://schemas.microsoft.com/office/drawing/2014/main" id="{37BC7C51-FD2E-4A52-B820-3DAE2AFF9B29}"/>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spcBef>
                <a:spcPct val="0"/>
              </a:spcBef>
            </a:pPr>
            <a:r>
              <a:rPr lang="en-US" sz="4000" b="0" kern="1200" err="1">
                <a:solidFill>
                  <a:srgbClr val="FFFFFF"/>
                </a:solidFill>
                <a:latin typeface="Trebuchet MS" panose="020B0603020202020204" pitchFamily="34" charset="0"/>
                <a:ea typeface="+mj-ea"/>
                <a:cs typeface="+mj-cs"/>
              </a:rPr>
              <a:t>Mitä</a:t>
            </a:r>
            <a:r>
              <a:rPr lang="en-US" sz="4000" b="0" kern="1200">
                <a:solidFill>
                  <a:srgbClr val="FFFFFF"/>
                </a:solidFill>
                <a:latin typeface="Trebuchet MS" panose="020B0603020202020204" pitchFamily="34" charset="0"/>
                <a:ea typeface="+mj-ea"/>
                <a:cs typeface="+mj-cs"/>
              </a:rPr>
              <a:t> </a:t>
            </a:r>
            <a:r>
              <a:rPr lang="en-US" sz="4000" b="0" kern="1200" err="1">
                <a:solidFill>
                  <a:srgbClr val="FFFFFF"/>
                </a:solidFill>
                <a:latin typeface="Trebuchet MS" panose="020B0603020202020204" pitchFamily="34" charset="0"/>
                <a:ea typeface="+mj-ea"/>
                <a:cs typeface="+mj-cs"/>
              </a:rPr>
              <a:t>valmiuksia</a:t>
            </a:r>
            <a:r>
              <a:rPr lang="en-US" sz="4000" b="0" kern="1200">
                <a:solidFill>
                  <a:srgbClr val="FFFFFF"/>
                </a:solidFill>
                <a:latin typeface="Trebuchet MS" panose="020B0603020202020204" pitchFamily="34" charset="0"/>
                <a:ea typeface="+mj-ea"/>
                <a:cs typeface="+mj-cs"/>
              </a:rPr>
              <a:t> </a:t>
            </a:r>
            <a:r>
              <a:rPr lang="en-US" sz="4000" b="0" kern="1200" err="1">
                <a:solidFill>
                  <a:srgbClr val="FFFFFF"/>
                </a:solidFill>
                <a:latin typeface="Trebuchet MS" panose="020B0603020202020204" pitchFamily="34" charset="0"/>
                <a:ea typeface="+mj-ea"/>
                <a:cs typeface="+mj-cs"/>
              </a:rPr>
              <a:t>eskariin</a:t>
            </a:r>
            <a:r>
              <a:rPr lang="en-US" sz="4000" b="0" kern="1200">
                <a:solidFill>
                  <a:srgbClr val="FFFFFF"/>
                </a:solidFill>
                <a:latin typeface="Trebuchet MS" panose="020B0603020202020204" pitchFamily="34" charset="0"/>
                <a:ea typeface="+mj-ea"/>
                <a:cs typeface="+mj-cs"/>
              </a:rPr>
              <a:t> </a:t>
            </a:r>
            <a:r>
              <a:rPr lang="en-US" sz="4000" b="0" kern="1200" err="1">
                <a:solidFill>
                  <a:srgbClr val="FFFFFF"/>
                </a:solidFill>
                <a:latin typeface="Trebuchet MS" panose="020B0603020202020204" pitchFamily="34" charset="0"/>
                <a:ea typeface="+mj-ea"/>
                <a:cs typeface="+mj-cs"/>
              </a:rPr>
              <a:t>siirryttäessä</a:t>
            </a:r>
            <a:r>
              <a:rPr lang="en-US" sz="4000" b="0" kern="1200">
                <a:solidFill>
                  <a:srgbClr val="FFFFFF"/>
                </a:solidFill>
                <a:latin typeface="Trebuchet MS" panose="020B0603020202020204" pitchFamily="34" charset="0"/>
                <a:ea typeface="+mj-ea"/>
                <a:cs typeface="+mj-cs"/>
              </a:rPr>
              <a:t> </a:t>
            </a:r>
            <a:r>
              <a:rPr lang="en-US" sz="4000" b="0" kern="1200" err="1">
                <a:solidFill>
                  <a:srgbClr val="FFFFFF"/>
                </a:solidFill>
                <a:latin typeface="Trebuchet MS" panose="020B0603020202020204" pitchFamily="34" charset="0"/>
                <a:ea typeface="+mj-ea"/>
                <a:cs typeface="+mj-cs"/>
              </a:rPr>
              <a:t>tarvitaan</a:t>
            </a:r>
            <a:r>
              <a:rPr lang="en-US" sz="4000" b="0" kern="1200">
                <a:solidFill>
                  <a:srgbClr val="FFFFFF"/>
                </a:solidFill>
                <a:latin typeface="Trebuchet MS" panose="020B0603020202020204" pitchFamily="34" charset="0"/>
                <a:ea typeface="+mj-ea"/>
                <a:cs typeface="+mj-cs"/>
              </a:rPr>
              <a:t>?</a:t>
            </a:r>
          </a:p>
        </p:txBody>
      </p:sp>
      <p:sp>
        <p:nvSpPr>
          <p:cNvPr id="2" name="Tekstin paikkamerkki 1">
            <a:extLst>
              <a:ext uri="{FF2B5EF4-FFF2-40B4-BE49-F238E27FC236}">
                <a16:creationId xmlns:a16="http://schemas.microsoft.com/office/drawing/2014/main" id="{CA9E381F-70EE-42B5-B446-A2CAFFBC8091}"/>
              </a:ext>
            </a:extLst>
          </p:cNvPr>
          <p:cNvSpPr>
            <a:spLocks noGrp="1"/>
          </p:cNvSpPr>
          <p:nvPr>
            <p:ph type="body" idx="1"/>
          </p:nvPr>
        </p:nvSpPr>
        <p:spPr>
          <a:xfrm>
            <a:off x="4810259" y="649480"/>
            <a:ext cx="6555347" cy="5546047"/>
          </a:xfrm>
        </p:spPr>
        <p:txBody>
          <a:bodyPr vert="horz" lIns="91440" tIns="45720" rIns="91440" bIns="45720" rtlCol="0" anchor="ctr">
            <a:normAutofit/>
          </a:bodyPr>
          <a:lstStyle/>
          <a:p>
            <a:pPr marL="0" indent="0">
              <a:buNone/>
            </a:pPr>
            <a:r>
              <a:rPr lang="en-US" sz="2000" err="1">
                <a:solidFill>
                  <a:schemeClr val="tx1"/>
                </a:solidFill>
                <a:latin typeface="Trebuchet MS" panose="020B0603020202020204" pitchFamily="34" charset="0"/>
                <a:ea typeface="+mn-ea"/>
                <a:cs typeface="+mn-cs"/>
              </a:rPr>
              <a:t>Onnellinen</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eskarin</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aloittaja</a:t>
            </a:r>
            <a:r>
              <a:rPr lang="en-US" sz="2000">
                <a:solidFill>
                  <a:schemeClr val="tx1"/>
                </a:solidFill>
                <a:latin typeface="Trebuchet MS" panose="020B0603020202020204" pitchFamily="34" charset="0"/>
                <a:ea typeface="+mn-ea"/>
                <a:cs typeface="+mn-cs"/>
              </a:rPr>
              <a:t> on jo </a:t>
            </a:r>
            <a:r>
              <a:rPr lang="en-US" sz="2000" err="1">
                <a:solidFill>
                  <a:schemeClr val="tx1"/>
                </a:solidFill>
                <a:latin typeface="Trebuchet MS" panose="020B0603020202020204" pitchFamily="34" charset="0"/>
                <a:ea typeface="+mn-ea"/>
                <a:cs typeface="+mn-cs"/>
              </a:rPr>
              <a:t>varhaiskasvatuksen</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aikana</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harjoitellut</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näitä</a:t>
            </a:r>
            <a:r>
              <a:rPr lang="en-US" sz="2000">
                <a:solidFill>
                  <a:schemeClr val="tx1"/>
                </a:solidFill>
                <a:latin typeface="Trebuchet MS" panose="020B0603020202020204" pitchFamily="34" charset="0"/>
                <a:ea typeface="+mn-ea"/>
                <a:cs typeface="+mn-cs"/>
              </a:rPr>
              <a:t>:</a:t>
            </a:r>
          </a:p>
          <a:p>
            <a:pPr lvl="1" indent="-228600">
              <a:buClr>
                <a:srgbClr val="000000"/>
              </a:buClr>
              <a:buSzPts val="2800"/>
              <a:buFont typeface="Arial" panose="020B0604020202020204" pitchFamily="34" charset="0"/>
              <a:buChar char="•"/>
            </a:pPr>
            <a:r>
              <a:rPr lang="en-US" sz="2000" err="1">
                <a:solidFill>
                  <a:schemeClr val="tx1"/>
                </a:solidFill>
                <a:latin typeface="Trebuchet MS" panose="020B0603020202020204" pitchFamily="34" charset="0"/>
                <a:ea typeface="+mn-ea"/>
                <a:cs typeface="+mn-cs"/>
              </a:rPr>
              <a:t>Osallistumista</a:t>
            </a:r>
            <a:endParaRPr lang="en-US" sz="2000">
              <a:solidFill>
                <a:schemeClr val="tx1"/>
              </a:solidFill>
              <a:latin typeface="Trebuchet MS" panose="020B0603020202020204" pitchFamily="34" charset="0"/>
              <a:ea typeface="+mn-ea"/>
              <a:cs typeface="+mn-cs"/>
            </a:endParaRPr>
          </a:p>
          <a:p>
            <a:pPr lvl="1" indent="-228600">
              <a:buClr>
                <a:srgbClr val="000000"/>
              </a:buClr>
              <a:buSzPts val="2800"/>
              <a:buFont typeface="Arial" panose="020B0604020202020204" pitchFamily="34" charset="0"/>
              <a:buChar char="•"/>
            </a:pPr>
            <a:r>
              <a:rPr lang="en-US" sz="2000" err="1">
                <a:solidFill>
                  <a:schemeClr val="tx1"/>
                </a:solidFill>
                <a:latin typeface="Trebuchet MS" panose="020B0603020202020204" pitchFamily="34" charset="0"/>
                <a:ea typeface="+mn-ea"/>
                <a:cs typeface="+mn-cs"/>
              </a:rPr>
              <a:t>Pinnistelyä</a:t>
            </a:r>
            <a:r>
              <a:rPr lang="en-US" sz="2000">
                <a:solidFill>
                  <a:schemeClr val="tx1"/>
                </a:solidFill>
                <a:latin typeface="Trebuchet MS" panose="020B0603020202020204" pitchFamily="34" charset="0"/>
                <a:ea typeface="+mn-ea"/>
                <a:cs typeface="+mn-cs"/>
              </a:rPr>
              <a:t> ja </a:t>
            </a:r>
            <a:r>
              <a:rPr lang="en-US" sz="2000" err="1">
                <a:solidFill>
                  <a:schemeClr val="tx1"/>
                </a:solidFill>
                <a:latin typeface="Trebuchet MS" panose="020B0603020202020204" pitchFamily="34" charset="0"/>
                <a:ea typeface="+mn-ea"/>
                <a:cs typeface="+mn-cs"/>
              </a:rPr>
              <a:t>sitkeää</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työskentelyä</a:t>
            </a:r>
            <a:endParaRPr lang="en-US" sz="2000">
              <a:solidFill>
                <a:schemeClr val="tx1"/>
              </a:solidFill>
              <a:latin typeface="Trebuchet MS" panose="020B0603020202020204" pitchFamily="34" charset="0"/>
              <a:ea typeface="+mn-ea"/>
              <a:cs typeface="+mn-cs"/>
            </a:endParaRPr>
          </a:p>
          <a:p>
            <a:pPr lvl="1" indent="-228600">
              <a:buClr>
                <a:srgbClr val="000000"/>
              </a:buClr>
              <a:buSzPts val="2800"/>
              <a:buFont typeface="Arial" panose="020B0604020202020204" pitchFamily="34" charset="0"/>
              <a:buChar char="•"/>
            </a:pPr>
            <a:r>
              <a:rPr lang="en-US" sz="2000">
                <a:solidFill>
                  <a:schemeClr val="tx1"/>
                </a:solidFill>
                <a:latin typeface="Trebuchet MS" panose="020B0603020202020204" pitchFamily="34" charset="0"/>
                <a:ea typeface="+mn-ea"/>
                <a:cs typeface="+mn-cs"/>
              </a:rPr>
              <a:t>Oman </a:t>
            </a:r>
            <a:r>
              <a:rPr lang="en-US" sz="2000" err="1">
                <a:solidFill>
                  <a:schemeClr val="tx1"/>
                </a:solidFill>
                <a:latin typeface="Trebuchet MS" panose="020B0603020202020204" pitchFamily="34" charset="0"/>
                <a:ea typeface="+mn-ea"/>
                <a:cs typeface="+mn-cs"/>
              </a:rPr>
              <a:t>taitotasonsa</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mukaista</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toimintaa</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kaikissa</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arkitilanteissa</a:t>
            </a:r>
            <a:endParaRPr lang="en-US" sz="2000">
              <a:solidFill>
                <a:schemeClr val="tx1"/>
              </a:solidFill>
              <a:latin typeface="Trebuchet MS" panose="020B0603020202020204" pitchFamily="34" charset="0"/>
              <a:ea typeface="+mn-ea"/>
              <a:cs typeface="+mn-cs"/>
            </a:endParaRPr>
          </a:p>
          <a:p>
            <a:pPr lvl="1" indent="-228600">
              <a:buClr>
                <a:srgbClr val="000000"/>
              </a:buClr>
              <a:buSzPts val="2800"/>
              <a:buFont typeface="Arial" panose="020B0604020202020204" pitchFamily="34" charset="0"/>
              <a:buChar char="•"/>
            </a:pPr>
            <a:r>
              <a:rPr lang="en-US" sz="2000">
                <a:solidFill>
                  <a:schemeClr val="tx1"/>
                </a:solidFill>
                <a:latin typeface="Trebuchet MS" panose="020B0603020202020204" pitchFamily="34" charset="0"/>
                <a:ea typeface="+mn-ea"/>
                <a:cs typeface="+mn-cs"/>
              </a:rPr>
              <a:t>Oman </a:t>
            </a:r>
            <a:r>
              <a:rPr lang="en-US" sz="2000" err="1">
                <a:solidFill>
                  <a:schemeClr val="tx1"/>
                </a:solidFill>
                <a:latin typeface="Trebuchet MS" panose="020B0603020202020204" pitchFamily="34" charset="0"/>
                <a:ea typeface="+mn-ea"/>
                <a:cs typeface="+mn-cs"/>
              </a:rPr>
              <a:t>vuoron</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odottamista</a:t>
            </a:r>
            <a:endParaRPr lang="en-US" sz="2000">
              <a:solidFill>
                <a:schemeClr val="tx1"/>
              </a:solidFill>
              <a:latin typeface="Trebuchet MS" panose="020B0603020202020204" pitchFamily="34" charset="0"/>
              <a:ea typeface="+mn-ea"/>
              <a:cs typeface="+mn-cs"/>
            </a:endParaRPr>
          </a:p>
          <a:p>
            <a:pPr lvl="1" indent="-228600">
              <a:buClr>
                <a:srgbClr val="000000"/>
              </a:buClr>
              <a:buSzPts val="2800"/>
              <a:buFont typeface="Arial" panose="020B0604020202020204" pitchFamily="34" charset="0"/>
              <a:buChar char="•"/>
            </a:pPr>
            <a:r>
              <a:rPr lang="en-US" sz="2000" err="1">
                <a:solidFill>
                  <a:schemeClr val="tx1"/>
                </a:solidFill>
                <a:latin typeface="Trebuchet MS" panose="020B0603020202020204" pitchFamily="34" charset="0"/>
                <a:ea typeface="+mn-ea"/>
                <a:cs typeface="+mn-cs"/>
              </a:rPr>
              <a:t>Ohjeiden</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mukaan</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toimimista</a:t>
            </a:r>
            <a:r>
              <a:rPr lang="en-US" sz="2000">
                <a:solidFill>
                  <a:schemeClr val="tx1"/>
                </a:solidFill>
                <a:latin typeface="Trebuchet MS" panose="020B0603020202020204" pitchFamily="34" charset="0"/>
                <a:ea typeface="+mn-ea"/>
                <a:cs typeface="+mn-cs"/>
              </a:rPr>
              <a:t> ja </a:t>
            </a:r>
            <a:r>
              <a:rPr lang="en-US" sz="2000" err="1">
                <a:solidFill>
                  <a:schemeClr val="tx1"/>
                </a:solidFill>
                <a:latin typeface="Trebuchet MS" panose="020B0603020202020204" pitchFamily="34" charset="0"/>
                <a:ea typeface="+mn-ea"/>
                <a:cs typeface="+mn-cs"/>
              </a:rPr>
              <a:t>sääntöjen</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noudattamista</a:t>
            </a:r>
            <a:endParaRPr lang="en-US" sz="2000">
              <a:solidFill>
                <a:schemeClr val="tx1"/>
              </a:solidFill>
              <a:latin typeface="Trebuchet MS" panose="020B0603020202020204" pitchFamily="34" charset="0"/>
              <a:ea typeface="+mn-ea"/>
              <a:cs typeface="+mn-cs"/>
            </a:endParaRPr>
          </a:p>
          <a:p>
            <a:pPr lvl="1" indent="-228600">
              <a:buClr>
                <a:srgbClr val="000000"/>
              </a:buClr>
              <a:buSzPts val="2800"/>
              <a:buFont typeface="Arial" panose="020B0604020202020204" pitchFamily="34" charset="0"/>
              <a:buChar char="•"/>
            </a:pPr>
            <a:r>
              <a:rPr lang="en-US" sz="2000" err="1">
                <a:solidFill>
                  <a:schemeClr val="tx1"/>
                </a:solidFill>
                <a:latin typeface="Trebuchet MS" panose="020B0603020202020204" pitchFamily="34" charset="0"/>
                <a:ea typeface="+mn-ea"/>
                <a:cs typeface="+mn-cs"/>
              </a:rPr>
              <a:t>Kavereiden</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asiallista</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kohtelemista</a:t>
            </a:r>
            <a:endParaRPr lang="en-US" sz="2000">
              <a:solidFill>
                <a:schemeClr val="tx1"/>
              </a:solidFill>
              <a:latin typeface="Trebuchet MS" panose="020B0603020202020204" pitchFamily="34" charset="0"/>
              <a:ea typeface="+mn-ea"/>
              <a:cs typeface="+mn-cs"/>
            </a:endParaRPr>
          </a:p>
          <a:p>
            <a:pPr lvl="1" indent="-228600">
              <a:buClr>
                <a:srgbClr val="000000"/>
              </a:buClr>
              <a:buSzPts val="2800"/>
              <a:buFont typeface="Arial" panose="020B0604020202020204" pitchFamily="34" charset="0"/>
              <a:buChar char="•"/>
            </a:pPr>
            <a:r>
              <a:rPr lang="en-US" sz="2000" err="1">
                <a:solidFill>
                  <a:schemeClr val="tx1"/>
                </a:solidFill>
                <a:latin typeface="Trebuchet MS" panose="020B0603020202020204" pitchFamily="34" charset="0"/>
                <a:ea typeface="+mn-ea"/>
                <a:cs typeface="+mn-cs"/>
              </a:rPr>
              <a:t>Tunnesäätelyä</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iän</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mukaisissa</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rajoissa</a:t>
            </a:r>
            <a:endParaRPr lang="en-US" sz="2000">
              <a:solidFill>
                <a:schemeClr val="tx1"/>
              </a:solidFill>
              <a:latin typeface="Trebuchet MS" panose="020B0603020202020204" pitchFamily="34" charset="0"/>
              <a:ea typeface="+mn-ea"/>
              <a:cs typeface="+mn-cs"/>
            </a:endParaRPr>
          </a:p>
          <a:p>
            <a:pPr lvl="1" indent="-228600">
              <a:buClr>
                <a:srgbClr val="000000"/>
              </a:buClr>
              <a:buSzPts val="2800"/>
              <a:buFont typeface="Arial" panose="020B0604020202020204" pitchFamily="34" charset="0"/>
              <a:buChar char="•"/>
            </a:pPr>
            <a:r>
              <a:rPr lang="en-US" sz="2000" err="1">
                <a:solidFill>
                  <a:schemeClr val="tx1"/>
                </a:solidFill>
                <a:latin typeface="Trebuchet MS" panose="020B0603020202020204" pitchFamily="34" charset="0"/>
                <a:ea typeface="+mn-ea"/>
                <a:cs typeface="+mn-cs"/>
              </a:rPr>
              <a:t>Asioista</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kertomista</a:t>
            </a:r>
            <a:endParaRPr lang="en-US" sz="2000">
              <a:solidFill>
                <a:schemeClr val="tx1"/>
              </a:solidFill>
              <a:latin typeface="Trebuchet MS" panose="020B0603020202020204" pitchFamily="34" charset="0"/>
              <a:ea typeface="+mn-ea"/>
              <a:cs typeface="+mn-cs"/>
            </a:endParaRPr>
          </a:p>
          <a:p>
            <a:pPr lvl="1" indent="-228600">
              <a:buClr>
                <a:srgbClr val="000000"/>
              </a:buClr>
              <a:buSzPts val="2800"/>
              <a:buFont typeface="Arial" panose="020B0604020202020204" pitchFamily="34" charset="0"/>
              <a:buChar char="•"/>
            </a:pPr>
            <a:r>
              <a:rPr lang="en-US" sz="2000" err="1">
                <a:solidFill>
                  <a:schemeClr val="tx1"/>
                </a:solidFill>
                <a:latin typeface="Trebuchet MS" panose="020B0603020202020204" pitchFamily="34" charset="0"/>
                <a:ea typeface="+mn-ea"/>
                <a:cs typeface="+mn-cs"/>
              </a:rPr>
              <a:t>Muiden</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kuuntelemista</a:t>
            </a:r>
            <a:endParaRPr lang="en-US" sz="2000">
              <a:solidFill>
                <a:schemeClr val="tx1"/>
              </a:solidFill>
              <a:latin typeface="Trebuchet MS" panose="020B0603020202020204" pitchFamily="34" charset="0"/>
              <a:ea typeface="+mn-ea"/>
              <a:cs typeface="+mn-cs"/>
            </a:endParaRPr>
          </a:p>
          <a:p>
            <a:pPr lvl="1" indent="-228600">
              <a:buClr>
                <a:srgbClr val="000000"/>
              </a:buClr>
              <a:buSzPts val="2800"/>
              <a:buFont typeface="Arial" panose="020B0604020202020204" pitchFamily="34" charset="0"/>
              <a:buChar char="•"/>
            </a:pPr>
            <a:r>
              <a:rPr lang="en-US" sz="2000" err="1">
                <a:solidFill>
                  <a:schemeClr val="tx1"/>
                </a:solidFill>
                <a:latin typeface="Trebuchet MS" panose="020B0603020202020204" pitchFamily="34" charset="0"/>
                <a:ea typeface="+mn-ea"/>
                <a:cs typeface="+mn-cs"/>
              </a:rPr>
              <a:t>Kieltä</a:t>
            </a:r>
            <a:r>
              <a:rPr lang="en-US" sz="2000">
                <a:solidFill>
                  <a:schemeClr val="tx1"/>
                </a:solidFill>
                <a:latin typeface="Trebuchet MS" panose="020B0603020202020204" pitchFamily="34" charset="0"/>
                <a:ea typeface="+mn-ea"/>
                <a:cs typeface="+mn-cs"/>
              </a:rPr>
              <a:t> ja </a:t>
            </a:r>
            <a:r>
              <a:rPr lang="en-US" sz="2000" err="1">
                <a:solidFill>
                  <a:schemeClr val="tx1"/>
                </a:solidFill>
                <a:latin typeface="Trebuchet MS" panose="020B0603020202020204" pitchFamily="34" charset="0"/>
                <a:ea typeface="+mn-ea"/>
                <a:cs typeface="+mn-cs"/>
              </a:rPr>
              <a:t>vuorovaikutusta</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kaikissa</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mahdollisissa</a:t>
            </a:r>
            <a:r>
              <a:rPr lang="en-US" sz="2000">
                <a:solidFill>
                  <a:schemeClr val="tx1"/>
                </a:solidFill>
                <a:latin typeface="Trebuchet MS" panose="020B0603020202020204" pitchFamily="34" charset="0"/>
                <a:ea typeface="+mn-ea"/>
                <a:cs typeface="+mn-cs"/>
              </a:rPr>
              <a:t> </a:t>
            </a:r>
            <a:r>
              <a:rPr lang="en-US" sz="2000" err="1">
                <a:solidFill>
                  <a:schemeClr val="tx1"/>
                </a:solidFill>
                <a:latin typeface="Trebuchet MS" panose="020B0603020202020204" pitchFamily="34" charset="0"/>
                <a:ea typeface="+mn-ea"/>
                <a:cs typeface="+mn-cs"/>
              </a:rPr>
              <a:t>arkitilanteissa</a:t>
            </a:r>
            <a:endParaRPr lang="en-US" sz="2000">
              <a:solidFill>
                <a:schemeClr val="tx1"/>
              </a:solidFill>
              <a:latin typeface="Trebuchet MS" panose="020B0603020202020204" pitchFamily="34" charset="0"/>
              <a:ea typeface="+mn-ea"/>
              <a:cs typeface="+mn-cs"/>
            </a:endParaRPr>
          </a:p>
        </p:txBody>
      </p:sp>
      <p:sp>
        <p:nvSpPr>
          <p:cNvPr id="4" name="Alatunnisteen paikkamerkki 3">
            <a:extLst>
              <a:ext uri="{FF2B5EF4-FFF2-40B4-BE49-F238E27FC236}">
                <a16:creationId xmlns:a16="http://schemas.microsoft.com/office/drawing/2014/main" id="{8A7E30EB-7FE6-4D53-9311-1594AF0A931C}"/>
              </a:ext>
            </a:extLst>
          </p:cNvPr>
          <p:cNvSpPr>
            <a:spLocks noGrp="1"/>
          </p:cNvSpPr>
          <p:nvPr>
            <p:ph type="ftr" idx="11"/>
          </p:nvPr>
        </p:nvSpPr>
        <p:spPr>
          <a:xfrm>
            <a:off x="4807210" y="6108256"/>
            <a:ext cx="5131919" cy="550961"/>
          </a:xfrm>
        </p:spPr>
        <p:txBody>
          <a:bodyPr/>
          <a:lstStyle/>
          <a:p>
            <a:r>
              <a:rPr lang="fi-FI"/>
              <a:t>Riina Niutanen ja Tiina Heikkinen</a:t>
            </a:r>
          </a:p>
        </p:txBody>
      </p:sp>
    </p:spTree>
    <p:extLst>
      <p:ext uri="{BB962C8B-B14F-4D97-AF65-F5344CB8AC3E}">
        <p14:creationId xmlns:p14="http://schemas.microsoft.com/office/powerpoint/2010/main" val="8539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75C2D9DC-8B0F-4B1A-AB2E-FE71220CEB89}"/>
              </a:ext>
            </a:extLst>
          </p:cNvPr>
          <p:cNvSpPr>
            <a:spLocks noGrp="1"/>
          </p:cNvSpPr>
          <p:nvPr>
            <p:ph type="body" idx="1"/>
          </p:nvPr>
        </p:nvSpPr>
        <p:spPr>
          <a:xfrm>
            <a:off x="423136" y="1595160"/>
            <a:ext cx="10221674" cy="4308683"/>
          </a:xfrm>
        </p:spPr>
        <p:txBody>
          <a:bodyPr/>
          <a:lstStyle/>
          <a:p>
            <a:pPr>
              <a:buNone/>
            </a:pPr>
            <a:r>
              <a:rPr lang="fi-FI"/>
              <a:t>Pidennetty oppivelvollisuus voidaan toteuttaa kolmella tavalla:</a:t>
            </a:r>
          </a:p>
          <a:p>
            <a:pPr marL="285750" indent="-285750"/>
            <a:r>
              <a:rPr lang="fi-FI" b="1"/>
              <a:t>Esiopetus alkaa varhennettuna eli 5-vuotiaana</a:t>
            </a:r>
            <a:r>
              <a:rPr lang="fi-FI"/>
              <a:t>, jonka jälkeen esiopetus normaalisti 6-vuotiaana ja kouluun 7-vuotiaana. </a:t>
            </a:r>
          </a:p>
          <a:p>
            <a:pPr marL="285750" indent="-285750"/>
            <a:r>
              <a:rPr lang="fi-FI" b="1"/>
              <a:t>Lapsi aloittaa esiopetuksen 6-vuotiaana ja aloittaa koulun 7-vuotiaana</a:t>
            </a:r>
            <a:r>
              <a:rPr lang="fi-FI"/>
              <a:t> joko yleisopetuksessa tai erityisopetuksessa. Näin ollen opetusvuosia tulee 10 eikä 11. </a:t>
            </a:r>
          </a:p>
          <a:p>
            <a:pPr marL="285750" indent="-285750"/>
            <a:r>
              <a:rPr lang="fi-FI" b="1"/>
              <a:t>Lapsi aloittaa kaksivuotisen esiopetuksen 6-vuotiaana ja aloittaa perusopetuksen 8-vuotiaana</a:t>
            </a:r>
            <a:r>
              <a:rPr lang="fi-FI"/>
              <a:t>. </a:t>
            </a:r>
          </a:p>
          <a:p>
            <a:pPr>
              <a:buNone/>
            </a:pPr>
            <a:r>
              <a:rPr lang="fi-FI" sz="2000">
                <a:hlinkClick r:id="rId2"/>
              </a:rPr>
              <a:t>https://www.oph.fi/fi/koulutus-ja-tutkinnot/pidennetty-oppivelvollisuus</a:t>
            </a:r>
            <a:endParaRPr lang="fi-FI" sz="2000"/>
          </a:p>
          <a:p>
            <a:pPr>
              <a:buNone/>
            </a:pPr>
            <a:endParaRPr lang="fi-FI"/>
          </a:p>
          <a:p>
            <a:pPr>
              <a:buNone/>
            </a:pPr>
            <a:endParaRPr lang="fi-FI"/>
          </a:p>
          <a:p>
            <a:pPr>
              <a:buNone/>
            </a:pPr>
            <a:endParaRPr lang="fi-FI"/>
          </a:p>
          <a:p>
            <a:pPr>
              <a:buNone/>
            </a:pPr>
            <a:endParaRPr lang="fi-FI"/>
          </a:p>
          <a:p>
            <a:pPr>
              <a:buNone/>
            </a:pPr>
            <a:endParaRPr lang="fi-FI"/>
          </a:p>
          <a:p>
            <a:pPr>
              <a:buNone/>
            </a:pPr>
            <a:endParaRPr lang="fi-FI"/>
          </a:p>
          <a:p>
            <a:pPr marL="50800" indent="0">
              <a:buNone/>
            </a:pPr>
            <a:endParaRPr lang="fi-FI"/>
          </a:p>
        </p:txBody>
      </p:sp>
      <p:sp>
        <p:nvSpPr>
          <p:cNvPr id="3" name="Otsikko 2">
            <a:extLst>
              <a:ext uri="{FF2B5EF4-FFF2-40B4-BE49-F238E27FC236}">
                <a16:creationId xmlns:a16="http://schemas.microsoft.com/office/drawing/2014/main" id="{75E67BA1-6671-4447-8B3F-654CE22CE28D}"/>
              </a:ext>
            </a:extLst>
          </p:cNvPr>
          <p:cNvSpPr>
            <a:spLocks noGrp="1"/>
          </p:cNvSpPr>
          <p:nvPr>
            <p:ph type="title"/>
          </p:nvPr>
        </p:nvSpPr>
        <p:spPr/>
        <p:txBody>
          <a:bodyPr/>
          <a:lstStyle/>
          <a:p>
            <a:r>
              <a:rPr lang="fi-FI"/>
              <a:t>Pidennetyn oppivelvollisuuden lapset</a:t>
            </a:r>
          </a:p>
        </p:txBody>
      </p:sp>
      <p:sp>
        <p:nvSpPr>
          <p:cNvPr id="4" name="Alatunnisteen paikkamerkki 3">
            <a:extLst>
              <a:ext uri="{FF2B5EF4-FFF2-40B4-BE49-F238E27FC236}">
                <a16:creationId xmlns:a16="http://schemas.microsoft.com/office/drawing/2014/main" id="{64780B12-B647-4FC1-A4B2-0BFA4E7B5A9C}"/>
              </a:ext>
            </a:extLst>
          </p:cNvPr>
          <p:cNvSpPr>
            <a:spLocks noGrp="1"/>
          </p:cNvSpPr>
          <p:nvPr>
            <p:ph type="ftr" idx="11"/>
          </p:nvPr>
        </p:nvSpPr>
        <p:spPr/>
        <p:txBody>
          <a:bodyPr/>
          <a:lstStyle/>
          <a:p>
            <a:r>
              <a:rPr lang="fi-FI"/>
              <a:t>Riina Niutanen ja Tiina Heikkinen</a:t>
            </a:r>
          </a:p>
        </p:txBody>
      </p:sp>
    </p:spTree>
    <p:extLst>
      <p:ext uri="{BB962C8B-B14F-4D97-AF65-F5344CB8AC3E}">
        <p14:creationId xmlns:p14="http://schemas.microsoft.com/office/powerpoint/2010/main" val="1806544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651D214D-9CBD-42AC-BD8F-DEB7E39F71F7}"/>
              </a:ext>
            </a:extLst>
          </p:cNvPr>
          <p:cNvSpPr>
            <a:spLocks noGrp="1"/>
          </p:cNvSpPr>
          <p:nvPr>
            <p:ph type="body" idx="1"/>
          </p:nvPr>
        </p:nvSpPr>
        <p:spPr>
          <a:xfrm>
            <a:off x="602430" y="1595160"/>
            <a:ext cx="9744206" cy="3960814"/>
          </a:xfrm>
        </p:spPr>
        <p:txBody>
          <a:bodyPr/>
          <a:lstStyle/>
          <a:p>
            <a:r>
              <a:rPr lang="fi-FI"/>
              <a:t>Pidennetyn oppivelvollisuuden mukaan opiskelevan lapsen huoltajien kanssa on tärkeää keskustella siitä, millaiset valmiudet 5-vuotiaalla on aloittaa esiopetus ja miten varhennettu aloitus voi vaikuttaa koulunaloitusvaiheeseen (kolmas esiopetusvuosi on mahdollinen vain poikkeustapauksissa)</a:t>
            </a:r>
          </a:p>
          <a:p>
            <a:pPr>
              <a:buClr>
                <a:srgbClr val="000000"/>
              </a:buClr>
            </a:pPr>
            <a:r>
              <a:rPr lang="fi-FI"/>
              <a:t>Keskustelu on hyvä avata jo hyvissä ajoin ennen päätöksenteon hetkeä.</a:t>
            </a:r>
          </a:p>
          <a:p>
            <a:pPr>
              <a:buClr>
                <a:srgbClr val="000000"/>
              </a:buClr>
            </a:pPr>
            <a:r>
              <a:rPr lang="fi-FI"/>
              <a:t>Huoltajat tekevät päätöksen ja sitä kunnioitetaan.</a:t>
            </a:r>
          </a:p>
          <a:p>
            <a:pPr>
              <a:buClr>
                <a:srgbClr val="000000"/>
              </a:buClr>
            </a:pPr>
            <a:endParaRPr lang="fi-FI"/>
          </a:p>
        </p:txBody>
      </p:sp>
      <p:sp>
        <p:nvSpPr>
          <p:cNvPr id="3" name="Otsikko 2">
            <a:extLst>
              <a:ext uri="{FF2B5EF4-FFF2-40B4-BE49-F238E27FC236}">
                <a16:creationId xmlns:a16="http://schemas.microsoft.com/office/drawing/2014/main" id="{4A316B68-E6D7-4272-BCD8-F9497ED2E2E4}"/>
              </a:ext>
            </a:extLst>
          </p:cNvPr>
          <p:cNvSpPr>
            <a:spLocks noGrp="1"/>
          </p:cNvSpPr>
          <p:nvPr>
            <p:ph type="title"/>
          </p:nvPr>
        </p:nvSpPr>
        <p:spPr/>
        <p:txBody>
          <a:bodyPr/>
          <a:lstStyle/>
          <a:p>
            <a:r>
              <a:rPr lang="fi-FI"/>
              <a:t>Pidennetyn oppivelvollisuuden lapset</a:t>
            </a:r>
            <a:br>
              <a:rPr lang="fi-FI"/>
            </a:br>
            <a:endParaRPr lang="fi-FI"/>
          </a:p>
        </p:txBody>
      </p:sp>
      <p:sp>
        <p:nvSpPr>
          <p:cNvPr id="4" name="Alatunnisteen paikkamerkki 3">
            <a:extLst>
              <a:ext uri="{FF2B5EF4-FFF2-40B4-BE49-F238E27FC236}">
                <a16:creationId xmlns:a16="http://schemas.microsoft.com/office/drawing/2014/main" id="{C9F5BDCA-148C-476B-9016-1A15834FB0BA}"/>
              </a:ext>
            </a:extLst>
          </p:cNvPr>
          <p:cNvSpPr>
            <a:spLocks noGrp="1"/>
          </p:cNvSpPr>
          <p:nvPr>
            <p:ph type="ftr" idx="11"/>
          </p:nvPr>
        </p:nvSpPr>
        <p:spPr/>
        <p:txBody>
          <a:bodyPr/>
          <a:lstStyle/>
          <a:p>
            <a:r>
              <a:rPr lang="fi-FI"/>
              <a:t>Riina Niutanen ja Tiina Heikkinen</a:t>
            </a:r>
          </a:p>
        </p:txBody>
      </p:sp>
    </p:spTree>
    <p:extLst>
      <p:ext uri="{BB962C8B-B14F-4D97-AF65-F5344CB8AC3E}">
        <p14:creationId xmlns:p14="http://schemas.microsoft.com/office/powerpoint/2010/main" val="1677115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Otsikko 2">
            <a:extLst>
              <a:ext uri="{FF2B5EF4-FFF2-40B4-BE49-F238E27FC236}">
                <a16:creationId xmlns:a16="http://schemas.microsoft.com/office/drawing/2014/main" id="{1EDB1063-6F12-4A41-BD3C-DE56FEA93E14}"/>
              </a:ext>
            </a:extLst>
          </p:cNvPr>
          <p:cNvSpPr>
            <a:spLocks noGrp="1"/>
          </p:cNvSpPr>
          <p:nvPr>
            <p:ph type="title"/>
          </p:nvPr>
        </p:nvSpPr>
        <p:spPr>
          <a:xfrm>
            <a:off x="660041" y="2767106"/>
            <a:ext cx="3236098" cy="3046390"/>
          </a:xfrm>
        </p:spPr>
        <p:txBody>
          <a:bodyPr vert="horz" lIns="91440" tIns="45720" rIns="91440" bIns="45720" rtlCol="0" anchor="t">
            <a:normAutofit fontScale="90000"/>
          </a:bodyPr>
          <a:lstStyle/>
          <a:p>
            <a:pPr>
              <a:spcBef>
                <a:spcPct val="0"/>
              </a:spcBef>
            </a:pPr>
            <a:r>
              <a:rPr lang="en-US" sz="3400" kern="1200" err="1">
                <a:solidFill>
                  <a:srgbClr val="FFFFFF"/>
                </a:solidFill>
                <a:latin typeface="Trebuchet MS" panose="020B0603020202020204" pitchFamily="34" charset="0"/>
                <a:ea typeface="+mj-ea"/>
                <a:cs typeface="+mj-cs"/>
              </a:rPr>
              <a:t>Hiekkakakuista</a:t>
            </a:r>
            <a:r>
              <a:rPr lang="en-US" sz="3400" kern="1200">
                <a:solidFill>
                  <a:srgbClr val="FFFFFF"/>
                </a:solidFill>
                <a:latin typeface="Trebuchet MS" panose="020B0603020202020204" pitchFamily="34" charset="0"/>
                <a:ea typeface="+mj-ea"/>
                <a:cs typeface="+mj-cs"/>
              </a:rPr>
              <a:t>, </a:t>
            </a:r>
            <a:r>
              <a:rPr lang="en-US" sz="3400" kern="1200" err="1">
                <a:solidFill>
                  <a:srgbClr val="FFFFFF"/>
                </a:solidFill>
                <a:latin typeface="Trebuchet MS" panose="020B0603020202020204" pitchFamily="34" charset="0"/>
                <a:ea typeface="+mj-ea"/>
                <a:cs typeface="+mj-cs"/>
              </a:rPr>
              <a:t>rytmisoittimista</a:t>
            </a:r>
            <a:r>
              <a:rPr lang="en-US" sz="3400" kern="1200">
                <a:solidFill>
                  <a:srgbClr val="FFFFFF"/>
                </a:solidFill>
                <a:latin typeface="Trebuchet MS" panose="020B0603020202020204" pitchFamily="34" charset="0"/>
                <a:ea typeface="+mj-ea"/>
                <a:cs typeface="+mj-cs"/>
              </a:rPr>
              <a:t> ja </a:t>
            </a:r>
            <a:r>
              <a:rPr lang="en-US" sz="3400" kern="1200" err="1">
                <a:solidFill>
                  <a:srgbClr val="FFFFFF"/>
                </a:solidFill>
                <a:latin typeface="Trebuchet MS" panose="020B0603020202020204" pitchFamily="34" charset="0"/>
                <a:ea typeface="+mj-ea"/>
                <a:cs typeface="+mj-cs"/>
              </a:rPr>
              <a:t>sormikkaista</a:t>
            </a:r>
            <a:r>
              <a:rPr lang="en-US" sz="3400" kern="1200">
                <a:solidFill>
                  <a:srgbClr val="FFFFFF"/>
                </a:solidFill>
                <a:latin typeface="Trebuchet MS" panose="020B0603020202020204" pitchFamily="34" charset="0"/>
                <a:ea typeface="+mj-ea"/>
                <a:cs typeface="+mj-cs"/>
              </a:rPr>
              <a:t> </a:t>
            </a:r>
            <a:r>
              <a:rPr lang="en-US" sz="3400" kern="1200" err="1">
                <a:solidFill>
                  <a:srgbClr val="FFFFFF"/>
                </a:solidFill>
                <a:latin typeface="Trebuchet MS" panose="020B0603020202020204" pitchFamily="34" charset="0"/>
                <a:ea typeface="+mj-ea"/>
                <a:cs typeface="+mj-cs"/>
              </a:rPr>
              <a:t>oikeaan</a:t>
            </a:r>
            <a:r>
              <a:rPr lang="en-US" sz="3400" kern="1200">
                <a:solidFill>
                  <a:srgbClr val="FFFFFF"/>
                </a:solidFill>
                <a:latin typeface="Trebuchet MS" panose="020B0603020202020204" pitchFamily="34" charset="0"/>
                <a:ea typeface="+mj-ea"/>
                <a:cs typeface="+mj-cs"/>
              </a:rPr>
              <a:t> </a:t>
            </a:r>
            <a:r>
              <a:rPr lang="en-US" sz="3400" kern="1200" err="1">
                <a:solidFill>
                  <a:srgbClr val="FFFFFF"/>
                </a:solidFill>
                <a:latin typeface="Trebuchet MS" panose="020B0603020202020204" pitchFamily="34" charset="0"/>
                <a:ea typeface="+mj-ea"/>
                <a:cs typeface="+mj-cs"/>
              </a:rPr>
              <a:t>kynäotteeseen</a:t>
            </a:r>
            <a:endParaRPr lang="en-US" sz="3400" kern="1200">
              <a:solidFill>
                <a:srgbClr val="FFFFFF"/>
              </a:solidFill>
              <a:latin typeface="Trebuchet MS" panose="020B0603020202020204" pitchFamily="34" charset="0"/>
              <a:ea typeface="+mj-ea"/>
              <a:cs typeface="+mj-cs"/>
            </a:endParaRPr>
          </a:p>
        </p:txBody>
      </p:sp>
      <p:pic>
        <p:nvPicPr>
          <p:cNvPr id="15" name="Kuva 17">
            <a:extLst>
              <a:ext uri="{FF2B5EF4-FFF2-40B4-BE49-F238E27FC236}">
                <a16:creationId xmlns:a16="http://schemas.microsoft.com/office/drawing/2014/main" id="{CCB44896-6251-41C1-AD02-AE3B03F782F2}"/>
              </a:ext>
            </a:extLst>
          </p:cNvPr>
          <p:cNvPicPr>
            <a:picLocks noChangeAspect="1"/>
          </p:cNvPicPr>
          <p:nvPr/>
        </p:nvPicPr>
        <p:blipFill>
          <a:blip r:embed="rId2"/>
          <a:stretch>
            <a:fillRect/>
          </a:stretch>
        </p:blipFill>
        <p:spPr>
          <a:xfrm>
            <a:off x="4154710" y="815009"/>
            <a:ext cx="7712612" cy="5090323"/>
          </a:xfrm>
          <a:prstGeom prst="rect">
            <a:avLst/>
          </a:prstGeom>
        </p:spPr>
      </p:pic>
      <p:sp>
        <p:nvSpPr>
          <p:cNvPr id="2" name="Alatunnisteen paikkamerkki 1">
            <a:extLst>
              <a:ext uri="{FF2B5EF4-FFF2-40B4-BE49-F238E27FC236}">
                <a16:creationId xmlns:a16="http://schemas.microsoft.com/office/drawing/2014/main" id="{D718337F-D6C0-4397-A579-8CB8CF69C754}"/>
              </a:ext>
            </a:extLst>
          </p:cNvPr>
          <p:cNvSpPr>
            <a:spLocks noGrp="1"/>
          </p:cNvSpPr>
          <p:nvPr>
            <p:ph type="ftr" idx="11"/>
          </p:nvPr>
        </p:nvSpPr>
        <p:spPr>
          <a:xfrm>
            <a:off x="4273826" y="6341269"/>
            <a:ext cx="4153894" cy="318612"/>
          </a:xfrm>
        </p:spPr>
        <p:txBody>
          <a:bodyPr/>
          <a:lstStyle/>
          <a:p>
            <a:r>
              <a:rPr lang="fi-FI"/>
              <a:t>Riina Niutanen ja Tiina Heikkinen</a:t>
            </a:r>
          </a:p>
        </p:txBody>
      </p:sp>
    </p:spTree>
    <p:extLst>
      <p:ext uri="{BB962C8B-B14F-4D97-AF65-F5344CB8AC3E}">
        <p14:creationId xmlns:p14="http://schemas.microsoft.com/office/powerpoint/2010/main" val="3452834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56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22" name="Freeform: Shape 12">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6429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24" name="Freeform: Shape 14">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7" name="Freeform: Shape 16">
            <a:extLst>
              <a:ext uri="{FF2B5EF4-FFF2-40B4-BE49-F238E27FC236}">
                <a16:creationId xmlns:a16="http://schemas.microsoft.com/office/drawing/2014/main" id="{6BA9E676-A8FC-4C2F-8D78-C13ED8ABD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6" name="Freeform: Shape 18">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Shape 20">
            <a:extLst>
              <a:ext uri="{FF2B5EF4-FFF2-40B4-BE49-F238E27FC236}">
                <a16:creationId xmlns:a16="http://schemas.microsoft.com/office/drawing/2014/main" id="{EECD79B5-5FC5-495F-BFD6-346C16E78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2D9D048-3063-435A-8C23-26C1907E9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0315" y="727769"/>
            <a:ext cx="8751370" cy="540246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tsikko 3">
            <a:extLst>
              <a:ext uri="{FF2B5EF4-FFF2-40B4-BE49-F238E27FC236}">
                <a16:creationId xmlns:a16="http://schemas.microsoft.com/office/drawing/2014/main" id="{E070F25A-7871-428E-823E-2D269D6B6306}"/>
              </a:ext>
            </a:extLst>
          </p:cNvPr>
          <p:cNvSpPr>
            <a:spLocks noGrp="1"/>
          </p:cNvSpPr>
          <p:nvPr>
            <p:ph type="title"/>
          </p:nvPr>
        </p:nvSpPr>
        <p:spPr>
          <a:xfrm>
            <a:off x="2381534" y="1344304"/>
            <a:ext cx="7451678" cy="2843702"/>
          </a:xfrm>
        </p:spPr>
        <p:txBody>
          <a:bodyPr vert="horz" lIns="91440" tIns="45720" rIns="91440" bIns="45720" rtlCol="0" anchor="b">
            <a:normAutofit/>
          </a:bodyPr>
          <a:lstStyle/>
          <a:p>
            <a:pPr algn="ctr">
              <a:spcBef>
                <a:spcPct val="0"/>
              </a:spcBef>
            </a:pPr>
            <a:r>
              <a:rPr lang="en-US" sz="5400" kern="1200">
                <a:solidFill>
                  <a:schemeClr val="bg1"/>
                </a:solidFill>
                <a:latin typeface="+mj-lt"/>
                <a:ea typeface="+mj-ea"/>
                <a:cs typeface="+mj-cs"/>
              </a:rPr>
              <a:t>Kirjoita chattiin, minkä  kehityspolun haluaisit juuri nyt kirjoittaa auki?</a:t>
            </a:r>
          </a:p>
        </p:txBody>
      </p:sp>
      <p:sp>
        <p:nvSpPr>
          <p:cNvPr id="29" name="Oval 28">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a:extLst>
              <a:ext uri="{FF2B5EF4-FFF2-40B4-BE49-F238E27FC236}">
                <a16:creationId xmlns:a16="http://schemas.microsoft.com/office/drawing/2014/main" id="{B6C541AE-9B02-44C0-B8C6-B2DEA7ED3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Alatunnisteen paikkamerkki 1">
            <a:extLst>
              <a:ext uri="{FF2B5EF4-FFF2-40B4-BE49-F238E27FC236}">
                <a16:creationId xmlns:a16="http://schemas.microsoft.com/office/drawing/2014/main" id="{A9D67DAC-FFED-4C35-BABA-FE4E2FA570E2}"/>
              </a:ext>
            </a:extLst>
          </p:cNvPr>
          <p:cNvSpPr>
            <a:spLocks noGrp="1"/>
          </p:cNvSpPr>
          <p:nvPr>
            <p:ph type="ftr" idx="11"/>
          </p:nvPr>
        </p:nvSpPr>
        <p:spPr>
          <a:xfrm>
            <a:off x="4038600" y="6356350"/>
            <a:ext cx="4114800" cy="365125"/>
          </a:xfrm>
        </p:spPr>
        <p:txBody>
          <a:bodyPr vert="horz" lIns="91440" tIns="45720" rIns="91440" bIns="45720" rtlCol="0" anchor="ctr">
            <a:normAutofit/>
          </a:bodyPr>
          <a:lstStyle/>
          <a:p>
            <a:pPr algn="ctr">
              <a:spcAft>
                <a:spcPts val="600"/>
              </a:spcAft>
            </a:pPr>
            <a:r>
              <a:rPr lang="en-US" sz="1200" kern="1200">
                <a:solidFill>
                  <a:schemeClr val="bg1"/>
                </a:solidFill>
                <a:latin typeface="+mn-lt"/>
                <a:ea typeface="+mn-ea"/>
                <a:cs typeface="+mn-cs"/>
              </a:rPr>
              <a:t>Riina Niutanen ja Tiina Heikkinen</a:t>
            </a:r>
          </a:p>
        </p:txBody>
      </p:sp>
    </p:spTree>
    <p:extLst>
      <p:ext uri="{BB962C8B-B14F-4D97-AF65-F5344CB8AC3E}">
        <p14:creationId xmlns:p14="http://schemas.microsoft.com/office/powerpoint/2010/main" val="1740117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64A9F7B4-776E-4BD9-BE1A-423F653FB3EF}"/>
              </a:ext>
            </a:extLst>
          </p:cNvPr>
          <p:cNvSpPr>
            <a:spLocks noGrp="1"/>
          </p:cNvSpPr>
          <p:nvPr>
            <p:ph type="title"/>
          </p:nvPr>
        </p:nvSpPr>
        <p:spPr>
          <a:xfrm>
            <a:off x="1028252" y="480707"/>
            <a:ext cx="9347498" cy="968106"/>
          </a:xfrm>
        </p:spPr>
        <p:txBody>
          <a:bodyPr/>
          <a:lstStyle/>
          <a:p>
            <a:r>
              <a:rPr lang="fi-FI" b="0"/>
              <a:t>Kielellisen kehityksen yhteys lukutaitoon </a:t>
            </a:r>
            <a:r>
              <a:rPr lang="fi-FI"/>
              <a:t>(</a:t>
            </a:r>
            <a:r>
              <a:rPr lang="fi-FI" sz="2000" b="0"/>
              <a:t>Marja-Kristiina </a:t>
            </a:r>
            <a:r>
              <a:rPr lang="fi-FI" sz="2000" b="0" err="1"/>
              <a:t>Lerkkanen</a:t>
            </a:r>
            <a:r>
              <a:rPr lang="fi-FI"/>
              <a:t>)</a:t>
            </a:r>
          </a:p>
        </p:txBody>
      </p:sp>
      <p:pic>
        <p:nvPicPr>
          <p:cNvPr id="4" name="Kuva 4" descr="Kuva, joka sisältää kohteen teksti, käyntikortti, näyttökuva&#10;&#10;Kuvaus luotu automaattisesti">
            <a:extLst>
              <a:ext uri="{FF2B5EF4-FFF2-40B4-BE49-F238E27FC236}">
                <a16:creationId xmlns:a16="http://schemas.microsoft.com/office/drawing/2014/main" id="{0FEF4211-1F9E-42E7-8B04-187889CF64C3}"/>
              </a:ext>
            </a:extLst>
          </p:cNvPr>
          <p:cNvPicPr>
            <a:picLocks noChangeAspect="1"/>
          </p:cNvPicPr>
          <p:nvPr/>
        </p:nvPicPr>
        <p:blipFill>
          <a:blip r:embed="rId2"/>
          <a:stretch>
            <a:fillRect/>
          </a:stretch>
        </p:blipFill>
        <p:spPr>
          <a:xfrm>
            <a:off x="387727" y="1531692"/>
            <a:ext cx="10079876" cy="5226917"/>
          </a:xfrm>
          <a:prstGeom prst="rect">
            <a:avLst/>
          </a:prstGeom>
        </p:spPr>
      </p:pic>
      <p:sp>
        <p:nvSpPr>
          <p:cNvPr id="2" name="Alatunnisteen paikkamerkki 1">
            <a:extLst>
              <a:ext uri="{FF2B5EF4-FFF2-40B4-BE49-F238E27FC236}">
                <a16:creationId xmlns:a16="http://schemas.microsoft.com/office/drawing/2014/main" id="{234DD45D-9EBE-4471-B740-5832EC3CEA2A}"/>
              </a:ext>
            </a:extLst>
          </p:cNvPr>
          <p:cNvSpPr>
            <a:spLocks noGrp="1"/>
          </p:cNvSpPr>
          <p:nvPr>
            <p:ph type="ftr" idx="11"/>
          </p:nvPr>
        </p:nvSpPr>
        <p:spPr/>
        <p:txBody>
          <a:bodyPr/>
          <a:lstStyle/>
          <a:p>
            <a:r>
              <a:rPr lang="fi-FI"/>
              <a:t>Riina Niutanen ja Tiina Heikkinen</a:t>
            </a:r>
          </a:p>
        </p:txBody>
      </p:sp>
    </p:spTree>
    <p:extLst>
      <p:ext uri="{BB962C8B-B14F-4D97-AF65-F5344CB8AC3E}">
        <p14:creationId xmlns:p14="http://schemas.microsoft.com/office/powerpoint/2010/main" val="1027719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tsikko 2">
            <a:extLst>
              <a:ext uri="{FF2B5EF4-FFF2-40B4-BE49-F238E27FC236}">
                <a16:creationId xmlns:a16="http://schemas.microsoft.com/office/drawing/2014/main" id="{89164FDA-A0E8-4D36-A16A-E8E514B02A44}"/>
              </a:ext>
            </a:extLst>
          </p:cNvPr>
          <p:cNvSpPr>
            <a:spLocks noGrp="1"/>
          </p:cNvSpPr>
          <p:nvPr>
            <p:ph type="title"/>
          </p:nvPr>
        </p:nvSpPr>
        <p:spPr>
          <a:xfrm>
            <a:off x="466722" y="586855"/>
            <a:ext cx="3201366" cy="3387497"/>
          </a:xfrm>
        </p:spPr>
        <p:txBody>
          <a:bodyPr vert="horz" lIns="91440" tIns="45720" rIns="91440" bIns="45720" rtlCol="0" anchor="b">
            <a:normAutofit fontScale="90000"/>
          </a:bodyPr>
          <a:lstStyle/>
          <a:p>
            <a:pPr algn="r">
              <a:spcBef>
                <a:spcPct val="0"/>
              </a:spcBef>
            </a:pPr>
            <a:r>
              <a:rPr lang="en-US" sz="4000" b="0" kern="1200" err="1">
                <a:solidFill>
                  <a:srgbClr val="FFFFFF"/>
                </a:solidFill>
                <a:latin typeface="Trebuchet MS" panose="020B0603020202020204" pitchFamily="34" charset="0"/>
                <a:ea typeface="+mj-ea"/>
                <a:cs typeface="+mj-cs"/>
              </a:rPr>
              <a:t>Tutkittua</a:t>
            </a:r>
            <a:r>
              <a:rPr lang="en-US" sz="4000" b="0" kern="1200">
                <a:solidFill>
                  <a:srgbClr val="FFFFFF"/>
                </a:solidFill>
                <a:latin typeface="Trebuchet MS" panose="020B0603020202020204" pitchFamily="34" charset="0"/>
                <a:ea typeface="+mj-ea"/>
                <a:cs typeface="+mj-cs"/>
              </a:rPr>
              <a:t> </a:t>
            </a:r>
            <a:r>
              <a:rPr lang="en-US" sz="4000" b="0" kern="1200" err="1">
                <a:solidFill>
                  <a:srgbClr val="FFFFFF"/>
                </a:solidFill>
                <a:latin typeface="Trebuchet MS" panose="020B0603020202020204" pitchFamily="34" charset="0"/>
                <a:ea typeface="+mj-ea"/>
                <a:cs typeface="+mj-cs"/>
              </a:rPr>
              <a:t>tietoa</a:t>
            </a:r>
            <a:r>
              <a:rPr lang="en-US" sz="4000" b="0" kern="1200">
                <a:solidFill>
                  <a:srgbClr val="FFFFFF"/>
                </a:solidFill>
                <a:latin typeface="Trebuchet MS" panose="020B0603020202020204" pitchFamily="34" charset="0"/>
                <a:ea typeface="+mj-ea"/>
                <a:cs typeface="+mj-cs"/>
              </a:rPr>
              <a:t> </a:t>
            </a:r>
            <a:r>
              <a:rPr lang="en-US" sz="4000" b="0" kern="1200" err="1">
                <a:solidFill>
                  <a:srgbClr val="FFFFFF"/>
                </a:solidFill>
                <a:latin typeface="Trebuchet MS" panose="020B0603020202020204" pitchFamily="34" charset="0"/>
                <a:ea typeface="+mj-ea"/>
                <a:cs typeface="+mj-cs"/>
              </a:rPr>
              <a:t>lukutaidon</a:t>
            </a:r>
            <a:r>
              <a:rPr lang="en-US" sz="4000" b="0" kern="1200">
                <a:solidFill>
                  <a:srgbClr val="FFFFFF"/>
                </a:solidFill>
                <a:latin typeface="Trebuchet MS" panose="020B0603020202020204" pitchFamily="34" charset="0"/>
                <a:ea typeface="+mj-ea"/>
                <a:cs typeface="+mj-cs"/>
              </a:rPr>
              <a:t> </a:t>
            </a:r>
            <a:r>
              <a:rPr lang="en-US" sz="4000" b="0" kern="1200" err="1">
                <a:solidFill>
                  <a:srgbClr val="FFFFFF"/>
                </a:solidFill>
                <a:latin typeface="Trebuchet MS" panose="020B0603020202020204" pitchFamily="34" charset="0"/>
                <a:ea typeface="+mj-ea"/>
                <a:cs typeface="+mj-cs"/>
              </a:rPr>
              <a:t>kehittymisestä</a:t>
            </a:r>
            <a:r>
              <a:rPr lang="en-US" sz="4000" b="0" kern="1200">
                <a:solidFill>
                  <a:srgbClr val="FFFFFF"/>
                </a:solidFill>
                <a:latin typeface="Trebuchet MS" panose="020B0603020202020204" pitchFamily="34" charset="0"/>
                <a:ea typeface="+mj-ea"/>
                <a:cs typeface="+mj-cs"/>
              </a:rPr>
              <a:t> </a:t>
            </a:r>
            <a:r>
              <a:rPr lang="en-US" sz="4000" b="0" kern="1200" err="1">
                <a:solidFill>
                  <a:srgbClr val="FFFFFF"/>
                </a:solidFill>
                <a:latin typeface="Trebuchet MS" panose="020B0603020202020204" pitchFamily="34" charset="0"/>
                <a:ea typeface="+mj-ea"/>
                <a:cs typeface="+mj-cs"/>
              </a:rPr>
              <a:t>ensimmäisen</a:t>
            </a:r>
            <a:r>
              <a:rPr lang="en-US" sz="4000" b="0" kern="1200">
                <a:solidFill>
                  <a:srgbClr val="FFFFFF"/>
                </a:solidFill>
                <a:latin typeface="Trebuchet MS" panose="020B0603020202020204" pitchFamily="34" charset="0"/>
                <a:ea typeface="+mj-ea"/>
                <a:cs typeface="+mj-cs"/>
              </a:rPr>
              <a:t> </a:t>
            </a:r>
            <a:r>
              <a:rPr lang="en-US" sz="4000" b="0" kern="1200" err="1">
                <a:solidFill>
                  <a:srgbClr val="FFFFFF"/>
                </a:solidFill>
                <a:latin typeface="Trebuchet MS" panose="020B0603020202020204" pitchFamily="34" charset="0"/>
                <a:ea typeface="+mj-ea"/>
                <a:cs typeface="+mj-cs"/>
              </a:rPr>
              <a:t>luokan</a:t>
            </a:r>
            <a:r>
              <a:rPr lang="en-US" sz="4000" b="0" kern="1200">
                <a:solidFill>
                  <a:srgbClr val="FFFFFF"/>
                </a:solidFill>
                <a:latin typeface="Trebuchet MS" panose="020B0603020202020204" pitchFamily="34" charset="0"/>
                <a:ea typeface="+mj-ea"/>
                <a:cs typeface="+mj-cs"/>
              </a:rPr>
              <a:t> </a:t>
            </a:r>
            <a:r>
              <a:rPr lang="en-US" sz="4000" b="0" kern="1200" err="1">
                <a:solidFill>
                  <a:srgbClr val="FFFFFF"/>
                </a:solidFill>
                <a:latin typeface="Trebuchet MS" panose="020B0603020202020204" pitchFamily="34" charset="0"/>
                <a:ea typeface="+mj-ea"/>
                <a:cs typeface="+mj-cs"/>
              </a:rPr>
              <a:t>aikana</a:t>
            </a:r>
            <a:endParaRPr lang="en-US" sz="4000" b="0" kern="1200">
              <a:solidFill>
                <a:srgbClr val="FFFFFF"/>
              </a:solidFill>
              <a:latin typeface="Trebuchet MS" panose="020B0603020202020204" pitchFamily="34" charset="0"/>
              <a:ea typeface="+mj-ea"/>
              <a:cs typeface="+mj-cs"/>
            </a:endParaRPr>
          </a:p>
        </p:txBody>
      </p:sp>
      <p:sp>
        <p:nvSpPr>
          <p:cNvPr id="2" name="Tekstin paikkamerkki 1">
            <a:extLst>
              <a:ext uri="{FF2B5EF4-FFF2-40B4-BE49-F238E27FC236}">
                <a16:creationId xmlns:a16="http://schemas.microsoft.com/office/drawing/2014/main" id="{1B444A8F-0AB0-4834-9E43-DAE1D8C941D9}"/>
              </a:ext>
            </a:extLst>
          </p:cNvPr>
          <p:cNvSpPr>
            <a:spLocks noGrp="1"/>
          </p:cNvSpPr>
          <p:nvPr>
            <p:ph type="body" idx="1"/>
          </p:nvPr>
        </p:nvSpPr>
        <p:spPr>
          <a:xfrm>
            <a:off x="4810259" y="649480"/>
            <a:ext cx="6555347" cy="5546047"/>
          </a:xfrm>
        </p:spPr>
        <p:txBody>
          <a:bodyPr vert="horz" lIns="91440" tIns="45720" rIns="91440" bIns="45720" rtlCol="0" anchor="ctr">
            <a:normAutofit/>
          </a:bodyPr>
          <a:lstStyle/>
          <a:p>
            <a:pPr indent="-228600">
              <a:buFont typeface="Arial" panose="020B0604020202020204" pitchFamily="34" charset="0"/>
              <a:buChar char="•"/>
            </a:pPr>
            <a:r>
              <a:rPr lang="en-US" sz="2400" err="1">
                <a:solidFill>
                  <a:schemeClr val="tx1"/>
                </a:solidFill>
                <a:latin typeface="Trebuchet MS" panose="020B0603020202020204" pitchFamily="34" charset="0"/>
                <a:ea typeface="+mn-ea"/>
                <a:cs typeface="+mn-cs"/>
              </a:rPr>
              <a:t>Koulutulokkaiden</a:t>
            </a:r>
            <a:r>
              <a:rPr lang="en-US" sz="2400">
                <a:solidFill>
                  <a:schemeClr val="tx1"/>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kirjaintuntemus</a:t>
            </a:r>
            <a:r>
              <a:rPr lang="en-US" sz="2400">
                <a:solidFill>
                  <a:schemeClr val="tx1"/>
                </a:solidFill>
                <a:latin typeface="Trebuchet MS" panose="020B0603020202020204" pitchFamily="34" charset="0"/>
                <a:ea typeface="+mn-ea"/>
                <a:cs typeface="+mn-cs"/>
              </a:rPr>
              <a:t> ja </a:t>
            </a:r>
            <a:r>
              <a:rPr lang="en-US" sz="2400" err="1">
                <a:solidFill>
                  <a:schemeClr val="tx1"/>
                </a:solidFill>
                <a:latin typeface="Trebuchet MS" panose="020B0603020202020204" pitchFamily="34" charset="0"/>
                <a:ea typeface="+mn-ea"/>
                <a:cs typeface="+mn-cs"/>
              </a:rPr>
              <a:t>lukutaito</a:t>
            </a:r>
            <a:r>
              <a:rPr lang="en-US" sz="2400">
                <a:solidFill>
                  <a:schemeClr val="tx1"/>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antavat</a:t>
            </a:r>
            <a:r>
              <a:rPr lang="en-US" sz="2400">
                <a:solidFill>
                  <a:schemeClr val="tx1"/>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viitteitä</a:t>
            </a:r>
            <a:r>
              <a:rPr lang="en-US" sz="2400">
                <a:solidFill>
                  <a:schemeClr val="tx1"/>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lukutaidon</a:t>
            </a:r>
            <a:r>
              <a:rPr lang="en-US" sz="2400">
                <a:solidFill>
                  <a:schemeClr val="tx1"/>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kehittymisestä</a:t>
            </a:r>
            <a:r>
              <a:rPr lang="en-US" sz="2400">
                <a:solidFill>
                  <a:schemeClr val="tx1"/>
                </a:solidFill>
                <a:latin typeface="Trebuchet MS" panose="020B0603020202020204" pitchFamily="34" charset="0"/>
                <a:ea typeface="+mn-ea"/>
                <a:cs typeface="+mn-cs"/>
              </a:rPr>
              <a:t> vain </a:t>
            </a:r>
            <a:r>
              <a:rPr lang="en-US" sz="2400" err="1">
                <a:solidFill>
                  <a:schemeClr val="tx1"/>
                </a:solidFill>
                <a:latin typeface="Trebuchet MS" panose="020B0603020202020204" pitchFamily="34" charset="0"/>
                <a:ea typeface="+mn-ea"/>
                <a:cs typeface="+mn-cs"/>
              </a:rPr>
              <a:t>aivan</a:t>
            </a:r>
            <a:r>
              <a:rPr lang="en-US" sz="2400">
                <a:solidFill>
                  <a:schemeClr val="tx1"/>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lukemaanopettelun</a:t>
            </a:r>
            <a:r>
              <a:rPr lang="en-US" sz="2400">
                <a:solidFill>
                  <a:schemeClr val="tx1"/>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alkuvaiheeseen</a:t>
            </a:r>
            <a:endParaRPr lang="en-US" sz="2400">
              <a:solidFill>
                <a:schemeClr val="tx1"/>
              </a:solidFill>
              <a:latin typeface="Trebuchet MS" panose="020B0603020202020204" pitchFamily="34" charset="0"/>
              <a:ea typeface="+mn-ea"/>
              <a:cs typeface="+mn-cs"/>
            </a:endParaRPr>
          </a:p>
          <a:p>
            <a:pPr indent="-228600">
              <a:buClr>
                <a:srgbClr val="000000"/>
              </a:buClr>
              <a:buFont typeface="Arial" panose="020B0604020202020204" pitchFamily="34" charset="0"/>
              <a:buChar char="•"/>
            </a:pPr>
            <a:r>
              <a:rPr lang="en-US" sz="2400" err="1">
                <a:solidFill>
                  <a:schemeClr val="tx1"/>
                </a:solidFill>
                <a:latin typeface="Trebuchet MS" panose="020B0603020202020204" pitchFamily="34" charset="0"/>
                <a:ea typeface="+mn-ea"/>
                <a:cs typeface="+mn-cs"/>
              </a:rPr>
              <a:t>Koulutulokkaiden</a:t>
            </a:r>
            <a:r>
              <a:rPr lang="en-US" sz="2400">
                <a:solidFill>
                  <a:schemeClr val="tx1"/>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kielellinen</a:t>
            </a:r>
            <a:r>
              <a:rPr lang="en-US" sz="2400">
                <a:solidFill>
                  <a:schemeClr val="tx1"/>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kehitys</a:t>
            </a:r>
            <a:r>
              <a:rPr lang="en-US" sz="2400">
                <a:solidFill>
                  <a:schemeClr val="tx1"/>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erityisesti</a:t>
            </a:r>
            <a:r>
              <a:rPr lang="en-US" sz="2400">
                <a:solidFill>
                  <a:schemeClr val="tx1"/>
                </a:solidFill>
                <a:latin typeface="Trebuchet MS" panose="020B0603020202020204" pitchFamily="34" charset="0"/>
                <a:ea typeface="+mn-ea"/>
                <a:cs typeface="+mn-cs"/>
              </a:rPr>
              <a:t> </a:t>
            </a:r>
            <a:r>
              <a:rPr lang="en-US" sz="2400" err="1">
                <a:solidFill>
                  <a:srgbClr val="FF0000"/>
                </a:solidFill>
                <a:latin typeface="Trebuchet MS" panose="020B0603020202020204" pitchFamily="34" charset="0"/>
                <a:ea typeface="+mn-ea"/>
                <a:cs typeface="+mn-cs"/>
              </a:rPr>
              <a:t>kuullunymmärtäminen</a:t>
            </a:r>
            <a:r>
              <a:rPr lang="en-US" sz="2400">
                <a:solidFill>
                  <a:schemeClr val="tx1"/>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ennustaa</a:t>
            </a:r>
            <a:r>
              <a:rPr lang="en-US" sz="2400">
                <a:solidFill>
                  <a:schemeClr val="tx1"/>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tulevaa</a:t>
            </a:r>
            <a:r>
              <a:rPr lang="en-US" sz="2400">
                <a:solidFill>
                  <a:schemeClr val="tx1"/>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lukutaitoa</a:t>
            </a:r>
            <a:r>
              <a:rPr lang="en-US" sz="2400">
                <a:solidFill>
                  <a:schemeClr val="tx1"/>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paremmin</a:t>
            </a:r>
            <a:r>
              <a:rPr lang="en-US" sz="2400">
                <a:solidFill>
                  <a:schemeClr val="tx1"/>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kuin</a:t>
            </a:r>
            <a:r>
              <a:rPr lang="en-US" sz="2400">
                <a:solidFill>
                  <a:schemeClr val="tx1"/>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alkava</a:t>
            </a:r>
            <a:r>
              <a:rPr lang="en-US" sz="2400">
                <a:solidFill>
                  <a:schemeClr val="tx1"/>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lukutaito</a:t>
            </a:r>
            <a:endParaRPr lang="en-US" sz="2400">
              <a:solidFill>
                <a:schemeClr val="tx1"/>
              </a:solidFill>
              <a:latin typeface="Trebuchet MS" panose="020B0603020202020204" pitchFamily="34" charset="0"/>
              <a:ea typeface="+mn-ea"/>
              <a:cs typeface="+mn-cs"/>
            </a:endParaRPr>
          </a:p>
          <a:p>
            <a:pPr indent="-228600">
              <a:buClr>
                <a:srgbClr val="000000"/>
              </a:buClr>
              <a:buFont typeface="Arial" panose="020B0604020202020204" pitchFamily="34" charset="0"/>
              <a:buChar char="•"/>
            </a:pPr>
            <a:r>
              <a:rPr lang="en-US" sz="2400" err="1">
                <a:solidFill>
                  <a:srgbClr val="FF0000"/>
                </a:solidFill>
                <a:latin typeface="Trebuchet MS" panose="020B0603020202020204" pitchFamily="34" charset="0"/>
                <a:ea typeface="+mn-ea"/>
                <a:cs typeface="+mn-cs"/>
              </a:rPr>
              <a:t>Työskentelytaitojen</a:t>
            </a:r>
            <a:r>
              <a:rPr lang="en-US" sz="2400">
                <a:solidFill>
                  <a:srgbClr val="FF0000"/>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tiiviistä</a:t>
            </a:r>
            <a:r>
              <a:rPr lang="en-US" sz="2400">
                <a:solidFill>
                  <a:schemeClr val="tx1"/>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harjoittelusta</a:t>
            </a:r>
            <a:r>
              <a:rPr lang="en-US" sz="2400">
                <a:solidFill>
                  <a:schemeClr val="tx1"/>
                </a:solidFill>
                <a:latin typeface="Trebuchet MS" panose="020B0603020202020204" pitchFamily="34" charset="0"/>
                <a:ea typeface="+mn-ea"/>
                <a:cs typeface="+mn-cs"/>
              </a:rPr>
              <a:t> jo </a:t>
            </a:r>
            <a:r>
              <a:rPr lang="en-US" sz="2400" err="1">
                <a:solidFill>
                  <a:schemeClr val="tx1"/>
                </a:solidFill>
                <a:latin typeface="Trebuchet MS" panose="020B0603020202020204" pitchFamily="34" charset="0"/>
                <a:ea typeface="+mn-ea"/>
                <a:cs typeface="+mn-cs"/>
              </a:rPr>
              <a:t>ennen</a:t>
            </a:r>
            <a:r>
              <a:rPr lang="en-US" sz="2400">
                <a:solidFill>
                  <a:schemeClr val="tx1"/>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kouluikää</a:t>
            </a:r>
            <a:r>
              <a:rPr lang="en-US" sz="2400">
                <a:solidFill>
                  <a:schemeClr val="tx1"/>
                </a:solidFill>
                <a:latin typeface="Trebuchet MS" panose="020B0603020202020204" pitchFamily="34" charset="0"/>
                <a:ea typeface="+mn-ea"/>
                <a:cs typeface="+mn-cs"/>
              </a:rPr>
              <a:t> on </a:t>
            </a:r>
            <a:r>
              <a:rPr lang="en-US" sz="2400" err="1">
                <a:solidFill>
                  <a:schemeClr val="tx1"/>
                </a:solidFill>
                <a:latin typeface="Trebuchet MS" panose="020B0603020202020204" pitchFamily="34" charset="0"/>
                <a:ea typeface="+mn-ea"/>
                <a:cs typeface="+mn-cs"/>
              </a:rPr>
              <a:t>merkittävästi</a:t>
            </a:r>
            <a:r>
              <a:rPr lang="en-US" sz="2400">
                <a:solidFill>
                  <a:schemeClr val="tx1"/>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hyötyä</a:t>
            </a:r>
            <a:r>
              <a:rPr lang="en-US" sz="2400">
                <a:solidFill>
                  <a:schemeClr val="tx1"/>
                </a:solidFill>
                <a:latin typeface="Trebuchet MS" panose="020B0603020202020204" pitchFamily="34" charset="0"/>
                <a:ea typeface="+mn-ea"/>
                <a:cs typeface="+mn-cs"/>
              </a:rPr>
              <a:t> </a:t>
            </a:r>
            <a:r>
              <a:rPr lang="en-US" sz="2400" err="1">
                <a:solidFill>
                  <a:schemeClr val="tx1"/>
                </a:solidFill>
                <a:latin typeface="Trebuchet MS" panose="020B0603020202020204" pitchFamily="34" charset="0"/>
                <a:ea typeface="+mn-ea"/>
                <a:cs typeface="+mn-cs"/>
              </a:rPr>
              <a:t>lukemaanoppimisessa</a:t>
            </a:r>
            <a:endParaRPr lang="en-US" sz="2400">
              <a:solidFill>
                <a:schemeClr val="tx1"/>
              </a:solidFill>
              <a:latin typeface="Trebuchet MS" panose="020B0603020202020204" pitchFamily="34" charset="0"/>
              <a:ea typeface="+mn-ea"/>
              <a:cs typeface="+mn-cs"/>
            </a:endParaRPr>
          </a:p>
          <a:p>
            <a:pPr marL="0" indent="0">
              <a:buClr>
                <a:srgbClr val="000000"/>
              </a:buClr>
              <a:buNone/>
            </a:pPr>
            <a:r>
              <a:rPr lang="en-US" sz="1400">
                <a:solidFill>
                  <a:schemeClr val="tx1"/>
                </a:solidFill>
                <a:latin typeface="Trebuchet MS" panose="020B0603020202020204" pitchFamily="34" charset="0"/>
                <a:ea typeface="+mn-ea"/>
                <a:cs typeface="+mn-cs"/>
              </a:rPr>
              <a:t>Marja-Kristiina </a:t>
            </a:r>
            <a:r>
              <a:rPr lang="en-US" sz="1400" err="1">
                <a:solidFill>
                  <a:schemeClr val="tx1"/>
                </a:solidFill>
                <a:latin typeface="Trebuchet MS" panose="020B0603020202020204" pitchFamily="34" charset="0"/>
                <a:ea typeface="+mn-ea"/>
                <a:cs typeface="+mn-cs"/>
              </a:rPr>
              <a:t>Lerkkanen</a:t>
            </a:r>
            <a:r>
              <a:rPr lang="en-US" sz="1400">
                <a:solidFill>
                  <a:schemeClr val="tx1"/>
                </a:solidFill>
                <a:latin typeface="Trebuchet MS" panose="020B0603020202020204" pitchFamily="34" charset="0"/>
                <a:ea typeface="+mn-ea"/>
                <a:cs typeface="+mn-cs"/>
              </a:rPr>
              <a:t>, </a:t>
            </a:r>
            <a:r>
              <a:rPr lang="en-US" sz="1400" err="1">
                <a:solidFill>
                  <a:schemeClr val="tx1"/>
                </a:solidFill>
                <a:latin typeface="Trebuchet MS" panose="020B0603020202020204" pitchFamily="34" charset="0"/>
                <a:ea typeface="+mn-ea"/>
                <a:cs typeface="+mn-cs"/>
              </a:rPr>
              <a:t>Jyväskylän</a:t>
            </a:r>
            <a:r>
              <a:rPr lang="en-US" sz="1400">
                <a:solidFill>
                  <a:schemeClr val="tx1"/>
                </a:solidFill>
                <a:latin typeface="Trebuchet MS" panose="020B0603020202020204" pitchFamily="34" charset="0"/>
                <a:ea typeface="+mn-ea"/>
                <a:cs typeface="+mn-cs"/>
              </a:rPr>
              <a:t> </a:t>
            </a:r>
            <a:r>
              <a:rPr lang="en-US" sz="1400" err="1">
                <a:solidFill>
                  <a:schemeClr val="tx1"/>
                </a:solidFill>
                <a:latin typeface="Trebuchet MS" panose="020B0603020202020204" pitchFamily="34" charset="0"/>
                <a:ea typeface="+mn-ea"/>
                <a:cs typeface="+mn-cs"/>
              </a:rPr>
              <a:t>yliopisto</a:t>
            </a:r>
            <a:endParaRPr lang="en-US" sz="1400">
              <a:solidFill>
                <a:schemeClr val="tx1"/>
              </a:solidFill>
              <a:latin typeface="Trebuchet MS" panose="020B0603020202020204" pitchFamily="34" charset="0"/>
              <a:ea typeface="+mn-ea"/>
              <a:cs typeface="+mn-cs"/>
            </a:endParaRPr>
          </a:p>
        </p:txBody>
      </p:sp>
      <p:sp>
        <p:nvSpPr>
          <p:cNvPr id="4" name="Alatunnisteen paikkamerkki 3">
            <a:extLst>
              <a:ext uri="{FF2B5EF4-FFF2-40B4-BE49-F238E27FC236}">
                <a16:creationId xmlns:a16="http://schemas.microsoft.com/office/drawing/2014/main" id="{7DD92A7D-C2C3-455C-98AD-147BBAF8C2C2}"/>
              </a:ext>
            </a:extLst>
          </p:cNvPr>
          <p:cNvSpPr>
            <a:spLocks noGrp="1"/>
          </p:cNvSpPr>
          <p:nvPr>
            <p:ph type="ftr" idx="11"/>
          </p:nvPr>
        </p:nvSpPr>
        <p:spPr>
          <a:xfrm>
            <a:off x="4037826" y="6341269"/>
            <a:ext cx="4389894" cy="318612"/>
          </a:xfrm>
        </p:spPr>
        <p:txBody>
          <a:bodyPr/>
          <a:lstStyle/>
          <a:p>
            <a:r>
              <a:rPr lang="fi-FI"/>
              <a:t>Riina Niutanen ja Tiina Heikkinen</a:t>
            </a:r>
          </a:p>
        </p:txBody>
      </p:sp>
    </p:spTree>
    <p:extLst>
      <p:ext uri="{BB962C8B-B14F-4D97-AF65-F5344CB8AC3E}">
        <p14:creationId xmlns:p14="http://schemas.microsoft.com/office/powerpoint/2010/main" val="1182805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Kuva 5" descr="Kuva, joka sisältää kohteen salamanteri&#10;&#10;Kuvaus luotu automaattisesti">
            <a:extLst>
              <a:ext uri="{FF2B5EF4-FFF2-40B4-BE49-F238E27FC236}">
                <a16:creationId xmlns:a16="http://schemas.microsoft.com/office/drawing/2014/main" id="{2E7B9A55-E422-4EA2-AE36-071A2C9B14FA}"/>
              </a:ext>
            </a:extLst>
          </p:cNvPr>
          <p:cNvPicPr>
            <a:picLocks noChangeAspect="1"/>
          </p:cNvPicPr>
          <p:nvPr/>
        </p:nvPicPr>
        <p:blipFill rotWithShape="1">
          <a:blip r:embed="rId2"/>
          <a:srcRect r="-2" b="4871"/>
          <a:stretch/>
        </p:blipFill>
        <p:spPr>
          <a:xfrm>
            <a:off x="6015107" y="-1"/>
            <a:ext cx="6176895" cy="2937954"/>
          </a:xfrm>
          <a:prstGeom prst="rect">
            <a:avLst/>
          </a:prstGeom>
        </p:spPr>
      </p:pic>
      <p:pic>
        <p:nvPicPr>
          <p:cNvPr id="4" name="Kuva 4">
            <a:extLst>
              <a:ext uri="{FF2B5EF4-FFF2-40B4-BE49-F238E27FC236}">
                <a16:creationId xmlns:a16="http://schemas.microsoft.com/office/drawing/2014/main" id="{838D9308-1B95-4A73-8ADC-DB75CD8ECC13}"/>
              </a:ext>
            </a:extLst>
          </p:cNvPr>
          <p:cNvPicPr>
            <a:picLocks noChangeAspect="1"/>
          </p:cNvPicPr>
          <p:nvPr/>
        </p:nvPicPr>
        <p:blipFill rotWithShape="1">
          <a:blip r:embed="rId3"/>
          <a:srcRect t="24639" r="1" b="1845"/>
          <a:stretch/>
        </p:blipFill>
        <p:spPr>
          <a:xfrm>
            <a:off x="4203638" y="2937953"/>
            <a:ext cx="7988360" cy="3920047"/>
          </a:xfrm>
          <a:prstGeom prst="rect">
            <a:avLst/>
          </a:prstGeom>
        </p:spPr>
      </p:pic>
      <p:sp>
        <p:nvSpPr>
          <p:cNvPr id="27" name="Freeform: Shape 16">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18">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Otsikko 2">
            <a:extLst>
              <a:ext uri="{FF2B5EF4-FFF2-40B4-BE49-F238E27FC236}">
                <a16:creationId xmlns:a16="http://schemas.microsoft.com/office/drawing/2014/main" id="{FA02AEA5-02BD-47EE-BDED-B3B98155E21B}"/>
              </a:ext>
            </a:extLst>
          </p:cNvPr>
          <p:cNvSpPr>
            <a:spLocks noGrp="1"/>
          </p:cNvSpPr>
          <p:nvPr>
            <p:ph type="title"/>
          </p:nvPr>
        </p:nvSpPr>
        <p:spPr>
          <a:xfrm>
            <a:off x="278296" y="198119"/>
            <a:ext cx="6450496" cy="1292751"/>
          </a:xfrm>
        </p:spPr>
        <p:txBody>
          <a:bodyPr vert="horz" lIns="91440" tIns="45720" rIns="91440" bIns="45720" rtlCol="0" anchor="ctr">
            <a:noAutofit/>
          </a:bodyPr>
          <a:lstStyle/>
          <a:p>
            <a:pPr>
              <a:spcBef>
                <a:spcPct val="0"/>
              </a:spcBef>
            </a:pPr>
            <a:r>
              <a:rPr lang="en-US" b="0" kern="1200" err="1">
                <a:solidFill>
                  <a:schemeClr val="tx1"/>
                </a:solidFill>
                <a:latin typeface="Trebuchet MS" panose="020B0603020202020204" pitchFamily="34" charset="0"/>
                <a:ea typeface="+mj-ea"/>
                <a:cs typeface="+mj-cs"/>
              </a:rPr>
              <a:t>Valmiuksien</a:t>
            </a:r>
            <a:r>
              <a:rPr lang="en-US" b="0" kern="1200">
                <a:solidFill>
                  <a:schemeClr val="tx1"/>
                </a:solidFill>
                <a:latin typeface="Trebuchet MS" panose="020B0603020202020204" pitchFamily="34" charset="0"/>
                <a:ea typeface="+mj-ea"/>
                <a:cs typeface="+mj-cs"/>
              </a:rPr>
              <a:t> </a:t>
            </a:r>
            <a:r>
              <a:rPr lang="en-US" b="0" kern="1200" err="1">
                <a:solidFill>
                  <a:schemeClr val="tx1"/>
                </a:solidFill>
                <a:latin typeface="Trebuchet MS" panose="020B0603020202020204" pitchFamily="34" charset="0"/>
                <a:ea typeface="+mj-ea"/>
                <a:cs typeface="+mj-cs"/>
              </a:rPr>
              <a:t>luominen</a:t>
            </a:r>
            <a:r>
              <a:rPr lang="en-US" b="0" kern="1200">
                <a:solidFill>
                  <a:schemeClr val="tx1"/>
                </a:solidFill>
                <a:latin typeface="Trebuchet MS" panose="020B0603020202020204" pitchFamily="34" charset="0"/>
                <a:ea typeface="+mj-ea"/>
                <a:cs typeface="+mj-cs"/>
              </a:rPr>
              <a:t> on </a:t>
            </a:r>
            <a:r>
              <a:rPr lang="en-US" b="0" kern="1200" err="1">
                <a:solidFill>
                  <a:schemeClr val="tx1"/>
                </a:solidFill>
                <a:latin typeface="Trebuchet MS" panose="020B0603020202020204" pitchFamily="34" charset="0"/>
                <a:ea typeface="+mj-ea"/>
                <a:cs typeface="+mj-cs"/>
              </a:rPr>
              <a:t>kuin</a:t>
            </a:r>
            <a:r>
              <a:rPr lang="en-US" b="0" kern="1200">
                <a:solidFill>
                  <a:schemeClr val="tx1"/>
                </a:solidFill>
                <a:latin typeface="Trebuchet MS" panose="020B0603020202020204" pitchFamily="34" charset="0"/>
                <a:ea typeface="+mj-ea"/>
                <a:cs typeface="+mj-cs"/>
              </a:rPr>
              <a:t> </a:t>
            </a:r>
            <a:r>
              <a:rPr lang="en-US" b="0" kern="1200" err="1">
                <a:solidFill>
                  <a:schemeClr val="tx1"/>
                </a:solidFill>
                <a:latin typeface="Trebuchet MS" panose="020B0603020202020204" pitchFamily="34" charset="0"/>
                <a:ea typeface="+mj-ea"/>
                <a:cs typeface="+mj-cs"/>
              </a:rPr>
              <a:t>siementen</a:t>
            </a:r>
            <a:r>
              <a:rPr lang="en-US" b="0" kern="1200">
                <a:solidFill>
                  <a:schemeClr val="tx1"/>
                </a:solidFill>
                <a:latin typeface="Trebuchet MS" panose="020B0603020202020204" pitchFamily="34" charset="0"/>
                <a:ea typeface="+mj-ea"/>
                <a:cs typeface="+mj-cs"/>
              </a:rPr>
              <a:t> </a:t>
            </a:r>
            <a:r>
              <a:rPr lang="en-US" b="0" kern="1200" err="1">
                <a:solidFill>
                  <a:schemeClr val="tx1"/>
                </a:solidFill>
                <a:latin typeface="Trebuchet MS" panose="020B0603020202020204" pitchFamily="34" charset="0"/>
                <a:ea typeface="+mj-ea"/>
                <a:cs typeface="+mj-cs"/>
              </a:rPr>
              <a:t>kylvämistä</a:t>
            </a:r>
            <a:endParaRPr lang="en-US" b="0" kern="1200">
              <a:solidFill>
                <a:schemeClr val="tx1"/>
              </a:solidFill>
              <a:latin typeface="Trebuchet MS" panose="020B0603020202020204" pitchFamily="34" charset="0"/>
              <a:ea typeface="+mj-ea"/>
              <a:cs typeface="+mj-cs"/>
            </a:endParaRPr>
          </a:p>
        </p:txBody>
      </p:sp>
      <p:sp>
        <p:nvSpPr>
          <p:cNvPr id="2" name="Tekstin paikkamerkki 1">
            <a:extLst>
              <a:ext uri="{FF2B5EF4-FFF2-40B4-BE49-F238E27FC236}">
                <a16:creationId xmlns:a16="http://schemas.microsoft.com/office/drawing/2014/main" id="{22E3CF3F-DFCF-49B4-BDB7-BAA572E0BA35}"/>
              </a:ext>
            </a:extLst>
          </p:cNvPr>
          <p:cNvSpPr>
            <a:spLocks noGrp="1"/>
          </p:cNvSpPr>
          <p:nvPr>
            <p:ph type="body" idx="1"/>
          </p:nvPr>
        </p:nvSpPr>
        <p:spPr>
          <a:xfrm>
            <a:off x="278295" y="1610139"/>
            <a:ext cx="4939747" cy="4621696"/>
          </a:xfrm>
        </p:spPr>
        <p:txBody>
          <a:bodyPr spcFirstLastPara="1" vert="horz" lIns="91440" tIns="45720" rIns="91440" bIns="45720" rtlCol="0" anchorCtr="0">
            <a:normAutofit fontScale="92500" lnSpcReduction="20000"/>
          </a:bodyPr>
          <a:lstStyle/>
          <a:p>
            <a:pPr marL="228600" indent="0">
              <a:buNone/>
            </a:pPr>
            <a:r>
              <a:rPr lang="en-US" sz="2600" err="1">
                <a:solidFill>
                  <a:schemeClr val="tx1"/>
                </a:solidFill>
                <a:latin typeface="Trebuchet MS" panose="020B0603020202020204" pitchFamily="34" charset="0"/>
                <a:ea typeface="+mn-ea"/>
                <a:cs typeface="+mn-cs"/>
              </a:rPr>
              <a:t>Alkuvalmiuksien</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luominen</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vaatii</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ammattitaitoa</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luottamusta</a:t>
            </a:r>
            <a:r>
              <a:rPr lang="en-US" sz="2600">
                <a:solidFill>
                  <a:schemeClr val="tx1"/>
                </a:solidFill>
                <a:latin typeface="Trebuchet MS" panose="020B0603020202020204" pitchFamily="34" charset="0"/>
                <a:ea typeface="+mn-ea"/>
                <a:cs typeface="+mn-cs"/>
              </a:rPr>
              <a:t> ja </a:t>
            </a:r>
            <a:r>
              <a:rPr lang="en-US" sz="2600" err="1">
                <a:solidFill>
                  <a:schemeClr val="tx1"/>
                </a:solidFill>
                <a:latin typeface="Trebuchet MS" panose="020B0603020202020204" pitchFamily="34" charset="0"/>
                <a:ea typeface="+mn-ea"/>
                <a:cs typeface="+mn-cs"/>
              </a:rPr>
              <a:t>toiveikkuutta</a:t>
            </a:r>
            <a:r>
              <a:rPr lang="en-US" sz="2600">
                <a:solidFill>
                  <a:schemeClr val="tx1"/>
                </a:solidFill>
                <a:latin typeface="Trebuchet MS" panose="020B0603020202020204" pitchFamily="34" charset="0"/>
                <a:ea typeface="+mn-ea"/>
                <a:cs typeface="+mn-cs"/>
              </a:rPr>
              <a:t>.</a:t>
            </a:r>
          </a:p>
          <a:p>
            <a:pPr marL="228600" indent="0">
              <a:buNone/>
            </a:pPr>
            <a:r>
              <a:rPr lang="en-US" sz="2600" err="1">
                <a:solidFill>
                  <a:schemeClr val="tx1"/>
                </a:solidFill>
                <a:latin typeface="Trebuchet MS" panose="020B0603020202020204" pitchFamily="34" charset="0"/>
                <a:ea typeface="+mn-ea"/>
                <a:cs typeface="+mn-cs"/>
              </a:rPr>
              <a:t>Valmiuksien</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kehittäminen</a:t>
            </a:r>
            <a:r>
              <a:rPr lang="en-US" sz="2600">
                <a:solidFill>
                  <a:schemeClr val="tx1"/>
                </a:solidFill>
                <a:latin typeface="Trebuchet MS" panose="020B0603020202020204" pitchFamily="34" charset="0"/>
                <a:ea typeface="+mn-ea"/>
                <a:cs typeface="+mn-cs"/>
              </a:rPr>
              <a:t> on </a:t>
            </a:r>
            <a:r>
              <a:rPr lang="en-US" sz="2600" err="1">
                <a:solidFill>
                  <a:schemeClr val="tx1"/>
                </a:solidFill>
                <a:latin typeface="Trebuchet MS" panose="020B0603020202020204" pitchFamily="34" charset="0"/>
                <a:ea typeface="+mn-ea"/>
                <a:cs typeface="+mn-cs"/>
              </a:rPr>
              <a:t>tulevaisuustyötä</a:t>
            </a:r>
            <a:r>
              <a:rPr lang="en-US" sz="2600">
                <a:solidFill>
                  <a:schemeClr val="tx1"/>
                </a:solidFill>
                <a:latin typeface="Trebuchet MS" panose="020B0603020202020204" pitchFamily="34" charset="0"/>
                <a:ea typeface="+mn-ea"/>
                <a:cs typeface="+mn-cs"/>
              </a:rPr>
              <a:t>!</a:t>
            </a:r>
          </a:p>
          <a:p>
            <a:pPr marL="228600" indent="0">
              <a:buClr>
                <a:srgbClr val="000000"/>
              </a:buClr>
              <a:buNone/>
            </a:pPr>
            <a:r>
              <a:rPr lang="en-US" sz="2600" err="1">
                <a:solidFill>
                  <a:schemeClr val="tx1"/>
                </a:solidFill>
                <a:latin typeface="Trebuchet MS" panose="020B0603020202020204" pitchFamily="34" charset="0"/>
                <a:ea typeface="+mn-ea"/>
                <a:cs typeface="+mn-cs"/>
              </a:rPr>
              <a:t>Kasvatustyössä</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käy</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usein</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niin</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että</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kylväjä</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näkee</a:t>
            </a:r>
            <a:r>
              <a:rPr lang="en-US" sz="2600">
                <a:solidFill>
                  <a:schemeClr val="tx1"/>
                </a:solidFill>
                <a:latin typeface="Trebuchet MS" panose="020B0603020202020204" pitchFamily="34" charset="0"/>
                <a:ea typeface="+mn-ea"/>
                <a:cs typeface="+mn-cs"/>
              </a:rPr>
              <a:t> vain </a:t>
            </a:r>
            <a:r>
              <a:rPr lang="en-US" sz="2600" err="1">
                <a:solidFill>
                  <a:schemeClr val="tx1"/>
                </a:solidFill>
                <a:latin typeface="Trebuchet MS" panose="020B0603020202020204" pitchFamily="34" charset="0"/>
                <a:ea typeface="+mn-ea"/>
                <a:cs typeface="+mn-cs"/>
              </a:rPr>
              <a:t>pieniä</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ituja</a:t>
            </a:r>
            <a:r>
              <a:rPr lang="en-US" sz="2600">
                <a:solidFill>
                  <a:schemeClr val="tx1"/>
                </a:solidFill>
                <a:latin typeface="Trebuchet MS" panose="020B0603020202020204" pitchFamily="34" charset="0"/>
                <a:ea typeface="+mn-ea"/>
                <a:cs typeface="+mn-cs"/>
              </a:rPr>
              <a:t> tai </a:t>
            </a:r>
            <a:r>
              <a:rPr lang="en-US" sz="2600" err="1">
                <a:solidFill>
                  <a:schemeClr val="tx1"/>
                </a:solidFill>
                <a:latin typeface="Trebuchet MS" panose="020B0603020202020204" pitchFamily="34" charset="0"/>
                <a:ea typeface="+mn-ea"/>
                <a:cs typeface="+mn-cs"/>
              </a:rPr>
              <a:t>ei</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vielä</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niitäkään</a:t>
            </a:r>
            <a:r>
              <a:rPr lang="en-US" sz="2600">
                <a:solidFill>
                  <a:schemeClr val="tx1"/>
                </a:solidFill>
                <a:latin typeface="Trebuchet MS" panose="020B0603020202020204" pitchFamily="34" charset="0"/>
                <a:ea typeface="+mn-ea"/>
                <a:cs typeface="+mn-cs"/>
              </a:rPr>
              <a:t>.</a:t>
            </a:r>
          </a:p>
          <a:p>
            <a:pPr marL="228600" indent="0">
              <a:buClr>
                <a:srgbClr val="000000"/>
              </a:buClr>
              <a:buNone/>
            </a:pPr>
            <a:r>
              <a:rPr lang="en-US" sz="2600" err="1">
                <a:solidFill>
                  <a:schemeClr val="tx1"/>
                </a:solidFill>
                <a:latin typeface="Trebuchet MS" panose="020B0603020202020204" pitchFamily="34" charset="0"/>
                <a:ea typeface="+mn-ea"/>
                <a:cs typeface="+mn-cs"/>
              </a:rPr>
              <a:t>Sadonkorjaajan</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pitää</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aina</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muistaa</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että</a:t>
            </a:r>
            <a:r>
              <a:rPr lang="en-US" sz="2600">
                <a:solidFill>
                  <a:schemeClr val="tx1"/>
                </a:solidFill>
                <a:latin typeface="Trebuchet MS" panose="020B0603020202020204" pitchFamily="34" charset="0"/>
                <a:ea typeface="+mn-ea"/>
                <a:cs typeface="+mn-cs"/>
              </a:rPr>
              <a:t> vain </a:t>
            </a:r>
            <a:r>
              <a:rPr lang="en-US" sz="2600" err="1">
                <a:solidFill>
                  <a:schemeClr val="tx1"/>
                </a:solidFill>
                <a:latin typeface="Trebuchet MS" panose="020B0603020202020204" pitchFamily="34" charset="0"/>
                <a:ea typeface="+mn-ea"/>
                <a:cs typeface="+mn-cs"/>
              </a:rPr>
              <a:t>aniharvoin</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hän</a:t>
            </a:r>
            <a:r>
              <a:rPr lang="en-US" sz="2600">
                <a:solidFill>
                  <a:schemeClr val="tx1"/>
                </a:solidFill>
                <a:latin typeface="Trebuchet MS" panose="020B0603020202020204" pitchFamily="34" charset="0"/>
                <a:ea typeface="+mn-ea"/>
                <a:cs typeface="+mn-cs"/>
              </a:rPr>
              <a:t> on se, </a:t>
            </a:r>
            <a:r>
              <a:rPr lang="en-US" sz="2600" err="1">
                <a:solidFill>
                  <a:schemeClr val="tx1"/>
                </a:solidFill>
                <a:latin typeface="Trebuchet MS" panose="020B0603020202020204" pitchFamily="34" charset="0"/>
                <a:ea typeface="+mn-ea"/>
                <a:cs typeface="+mn-cs"/>
              </a:rPr>
              <a:t>joka</a:t>
            </a:r>
            <a:r>
              <a:rPr lang="en-US" sz="2600">
                <a:solidFill>
                  <a:schemeClr val="tx1"/>
                </a:solidFill>
                <a:latin typeface="Trebuchet MS" panose="020B0603020202020204" pitchFamily="34" charset="0"/>
                <a:ea typeface="+mn-ea"/>
                <a:cs typeface="+mn-cs"/>
              </a:rPr>
              <a:t> on </a:t>
            </a:r>
            <a:r>
              <a:rPr lang="en-US" sz="2600" err="1">
                <a:solidFill>
                  <a:schemeClr val="tx1"/>
                </a:solidFill>
                <a:latin typeface="Trebuchet MS" panose="020B0603020202020204" pitchFamily="34" charset="0"/>
                <a:ea typeface="+mn-ea"/>
                <a:cs typeface="+mn-cs"/>
              </a:rPr>
              <a:t>istuttanut</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siemenet</a:t>
            </a:r>
            <a:r>
              <a:rPr lang="en-US" sz="2600">
                <a:solidFill>
                  <a:schemeClr val="tx1"/>
                </a:solidFill>
                <a:latin typeface="Trebuchet MS" panose="020B0603020202020204" pitchFamily="34" charset="0"/>
                <a:ea typeface="+mn-ea"/>
                <a:cs typeface="+mn-cs"/>
              </a:rPr>
              <a:t>. </a:t>
            </a:r>
          </a:p>
          <a:p>
            <a:pPr marL="228600" indent="0">
              <a:buClr>
                <a:srgbClr val="000000"/>
              </a:buClr>
              <a:buNone/>
            </a:pPr>
            <a:r>
              <a:rPr lang="en-US" sz="2600" err="1">
                <a:solidFill>
                  <a:schemeClr val="tx1"/>
                </a:solidFill>
                <a:latin typeface="Trebuchet MS" panose="020B0603020202020204" pitchFamily="34" charset="0"/>
                <a:ea typeface="+mn-ea"/>
                <a:cs typeface="+mn-cs"/>
              </a:rPr>
              <a:t>Kiitolliset</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ajatukset</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kylväjän</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suuntaan</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ovat</a:t>
            </a:r>
            <a:r>
              <a:rPr lang="en-US" sz="2600">
                <a:solidFill>
                  <a:schemeClr val="tx1"/>
                </a:solidFill>
                <a:latin typeface="Trebuchet MS" panose="020B0603020202020204" pitchFamily="34" charset="0"/>
                <a:ea typeface="+mn-ea"/>
                <a:cs typeface="+mn-cs"/>
              </a:rPr>
              <a:t> </a:t>
            </a:r>
            <a:r>
              <a:rPr lang="en-US" sz="2600" err="1">
                <a:solidFill>
                  <a:schemeClr val="tx1"/>
                </a:solidFill>
                <a:latin typeface="Trebuchet MS" panose="020B0603020202020204" pitchFamily="34" charset="0"/>
                <a:ea typeface="+mn-ea"/>
                <a:cs typeface="+mn-cs"/>
              </a:rPr>
              <a:t>paikallaan</a:t>
            </a:r>
            <a:r>
              <a:rPr lang="en-US" sz="2200">
                <a:solidFill>
                  <a:schemeClr val="tx1"/>
                </a:solidFill>
                <a:latin typeface="Trebuchet MS" panose="020B0603020202020204" pitchFamily="34" charset="0"/>
                <a:ea typeface="+mn-ea"/>
                <a:cs typeface="+mn-cs"/>
              </a:rPr>
              <a:t>.</a:t>
            </a:r>
          </a:p>
          <a:p>
            <a:pPr indent="-228600">
              <a:buClr>
                <a:srgbClr val="000000"/>
              </a:buClr>
              <a:buFont typeface="Arial" panose="020B0604020202020204" pitchFamily="34" charset="0"/>
              <a:buChar char="•"/>
            </a:pPr>
            <a:endParaRPr lang="en-US" sz="2000">
              <a:solidFill>
                <a:schemeClr val="tx1"/>
              </a:solidFill>
              <a:latin typeface="Trebuchet MS" panose="020B0603020202020204" pitchFamily="34" charset="0"/>
              <a:ea typeface="+mn-ea"/>
              <a:cs typeface="+mn-cs"/>
            </a:endParaRPr>
          </a:p>
          <a:p>
            <a:pPr indent="-228600">
              <a:buClr>
                <a:srgbClr val="000000"/>
              </a:buClr>
              <a:buFont typeface="Arial" panose="020B0604020202020204" pitchFamily="34" charset="0"/>
              <a:buChar char="•"/>
            </a:pPr>
            <a:endParaRPr lang="en-US" sz="1700">
              <a:solidFill>
                <a:schemeClr val="tx1"/>
              </a:solidFill>
              <a:latin typeface="+mn-lt"/>
              <a:ea typeface="+mn-ea"/>
              <a:cs typeface="+mn-cs"/>
            </a:endParaRPr>
          </a:p>
        </p:txBody>
      </p:sp>
      <p:sp>
        <p:nvSpPr>
          <p:cNvPr id="6" name="Alatunnisteen paikkamerkki 5">
            <a:extLst>
              <a:ext uri="{FF2B5EF4-FFF2-40B4-BE49-F238E27FC236}">
                <a16:creationId xmlns:a16="http://schemas.microsoft.com/office/drawing/2014/main" id="{D2B49AE8-1000-4E30-99E6-76883581F5B6}"/>
              </a:ext>
            </a:extLst>
          </p:cNvPr>
          <p:cNvSpPr>
            <a:spLocks noGrp="1"/>
          </p:cNvSpPr>
          <p:nvPr>
            <p:ph type="ftr" idx="11"/>
          </p:nvPr>
        </p:nvSpPr>
        <p:spPr>
          <a:xfrm>
            <a:off x="646043" y="6341269"/>
            <a:ext cx="7781677" cy="318612"/>
          </a:xfrm>
        </p:spPr>
        <p:txBody>
          <a:bodyPr/>
          <a:lstStyle/>
          <a:p>
            <a:r>
              <a:rPr lang="fi-FI">
                <a:solidFill>
                  <a:schemeClr val="tx1"/>
                </a:solidFill>
              </a:rPr>
              <a:t>Riina Niutanen ja Tiina Heikkinen</a:t>
            </a:r>
          </a:p>
        </p:txBody>
      </p:sp>
    </p:spTree>
    <p:extLst>
      <p:ext uri="{BB962C8B-B14F-4D97-AF65-F5344CB8AC3E}">
        <p14:creationId xmlns:p14="http://schemas.microsoft.com/office/powerpoint/2010/main" val="180357563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Otsikko 1"/>
          <p:cNvSpPr>
            <a:spLocks noGrp="1"/>
          </p:cNvSpPr>
          <p:nvPr>
            <p:ph type="title"/>
          </p:nvPr>
        </p:nvSpPr>
        <p:spPr>
          <a:prstGeom prst="rect">
            <a:avLst/>
          </a:prstGeom>
        </p:spPr>
        <p:txBody>
          <a:bodyPr>
            <a:noAutofit/>
          </a:bodyPr>
          <a:lstStyle/>
          <a:p>
            <a:pPr eaLnBrk="1" hangingPunct="1"/>
            <a:r>
              <a:rPr lang="fi-FI" altLang="fi-FI" sz="3600" b="0">
                <a:ea typeface="ＭＳ Ｐゴシック" panose="020B0600070205080204" pitchFamily="34" charset="-128"/>
              </a:rPr>
              <a:t>Valteri verkossa</a:t>
            </a:r>
          </a:p>
        </p:txBody>
      </p:sp>
      <p:grpSp>
        <p:nvGrpSpPr>
          <p:cNvPr id="5" name="Ryhmä 4"/>
          <p:cNvGrpSpPr/>
          <p:nvPr/>
        </p:nvGrpSpPr>
        <p:grpSpPr>
          <a:xfrm>
            <a:off x="2100231" y="1362817"/>
            <a:ext cx="8444389" cy="4474962"/>
            <a:chOff x="1742221" y="1540087"/>
            <a:chExt cx="8444389" cy="4474962"/>
          </a:xfrm>
        </p:grpSpPr>
        <p:sp>
          <p:nvSpPr>
            <p:cNvPr id="27653" name="Sisällön paikkamerkki 2"/>
            <p:cNvSpPr txBox="1">
              <a:spLocks/>
            </p:cNvSpPr>
            <p:nvPr/>
          </p:nvSpPr>
          <p:spPr bwMode="auto">
            <a:xfrm>
              <a:off x="3140627" y="3665361"/>
              <a:ext cx="5446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NeueLT Std Lt"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Std Lt"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Std Lt"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i-FI" altLang="fi-FI" sz="1400" b="0" i="0" u="none" strike="noStrike" kern="1200" cap="none" spc="0" normalizeH="0" baseline="0" noProof="0">
                  <a:ln>
                    <a:noFill/>
                  </a:ln>
                  <a:solidFill>
                    <a:prstClr val="black"/>
                  </a:solidFill>
                  <a:effectLst/>
                  <a:uLnTx/>
                  <a:uFillTx/>
                  <a:latin typeface="Trebuchet MS" panose="020B0603020202020204" pitchFamily="34" charset="0"/>
                </a:rPr>
                <a:t>Tule Valterin tykkääjäksi Facebookissa:</a:t>
              </a: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i-FI" altLang="fi-FI" sz="1400" b="0" i="0" u="none" strike="noStrike" kern="1200" cap="none" spc="0" normalizeH="0" baseline="0" noProof="0">
                  <a:ln>
                    <a:noFill/>
                  </a:ln>
                  <a:solidFill>
                    <a:prstClr val="black"/>
                  </a:solidFill>
                  <a:effectLst/>
                  <a:uLnTx/>
                  <a:uFillTx/>
                  <a:latin typeface="Trebuchet MS" panose="020B0603020202020204" pitchFamily="34" charset="0"/>
                  <a:hlinkClick r:id="rId3"/>
                </a:rPr>
                <a:t>https://www.facebook.com/valteri.fi/</a:t>
              </a:r>
              <a:r>
                <a:rPr kumimoji="0" lang="fi-FI" altLang="fi-FI" sz="1400" b="0" i="0" u="none" strike="noStrike" kern="1200" cap="none" spc="0" normalizeH="0" baseline="0" noProof="0">
                  <a:ln>
                    <a:noFill/>
                  </a:ln>
                  <a:solidFill>
                    <a:prstClr val="black"/>
                  </a:solidFill>
                  <a:effectLst/>
                  <a:uLnTx/>
                  <a:uFillTx/>
                  <a:latin typeface="Trebuchet MS" panose="020B0603020202020204" pitchFamily="34" charset="0"/>
                </a:rPr>
                <a:t>   </a:t>
              </a: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i-FI" altLang="fi-FI" sz="1400" b="0" i="0" u="none" strike="noStrike" kern="1200" cap="none" spc="0" normalizeH="0" baseline="0" noProof="0">
                <a:ln>
                  <a:noFill/>
                </a:ln>
                <a:solidFill>
                  <a:prstClr val="black"/>
                </a:solidFill>
                <a:effectLst/>
                <a:uLnTx/>
                <a:uFillTx/>
                <a:latin typeface="HelveticaNeueLT Std Lt" pitchFamily="34" charset="0"/>
                <a:ea typeface="ＭＳ Ｐゴシック" panose="020B0600070205080204" pitchFamily="34" charset="-128"/>
                <a:cs typeface="+mn-cs"/>
              </a:endParaRPr>
            </a:p>
          </p:txBody>
        </p:sp>
        <p:sp>
          <p:nvSpPr>
            <p:cNvPr id="27657" name="Sisällön paikkamerkki 2"/>
            <p:cNvSpPr txBox="1">
              <a:spLocks/>
            </p:cNvSpPr>
            <p:nvPr/>
          </p:nvSpPr>
          <p:spPr bwMode="auto">
            <a:xfrm>
              <a:off x="3138905" y="2819206"/>
              <a:ext cx="70072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NeueLT Std Lt"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Std Lt"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Std Lt"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i-FI" altLang="fi-FI" sz="1400" b="0" i="0" u="none" strike="noStrike" kern="1200" cap="none" spc="0" normalizeH="0" baseline="0" noProof="0">
                  <a:ln>
                    <a:noFill/>
                  </a:ln>
                  <a:solidFill>
                    <a:prstClr val="black"/>
                  </a:solidFill>
                  <a:effectLst/>
                  <a:uLnTx/>
                  <a:uFillTx/>
                  <a:latin typeface="Trebuchet MS" panose="020B0603020202020204" pitchFamily="34" charset="0"/>
                </a:rPr>
                <a:t>Valterin julkaisut löydät Valteri-Puodista: </a:t>
              </a:r>
              <a:r>
                <a:rPr kumimoji="0" lang="fi-FI" altLang="fi-FI" sz="1400" b="0" i="0" u="none" strike="noStrike" kern="1200" cap="none" spc="0" normalizeH="0" baseline="0" noProof="0">
                  <a:ln>
                    <a:noFill/>
                  </a:ln>
                  <a:solidFill>
                    <a:prstClr val="black"/>
                  </a:solidFill>
                  <a:effectLst/>
                  <a:uLnTx/>
                  <a:uFillTx/>
                  <a:latin typeface="Trebuchet MS" panose="020B0603020202020204" pitchFamily="34" charset="0"/>
                  <a:hlinkClick r:id="rId4"/>
                </a:rPr>
                <a:t>http://www.valteri.fi/puoti/</a:t>
              </a:r>
              <a:endParaRPr kumimoji="0" lang="fi-FI" altLang="fi-FI" sz="1400" b="0" i="0" u="none" strike="noStrike" kern="1200" cap="none" spc="0" normalizeH="0" baseline="0" noProof="0">
                <a:ln>
                  <a:noFill/>
                </a:ln>
                <a:solidFill>
                  <a:prstClr val="black"/>
                </a:solidFill>
                <a:effectLst/>
                <a:uLnTx/>
                <a:uFillTx/>
                <a:latin typeface="Trebuchet MS" panose="020B0603020202020204" pitchFamily="34" charset="0"/>
              </a:endParaRPr>
            </a:p>
          </p:txBody>
        </p:sp>
        <p:sp>
          <p:nvSpPr>
            <p:cNvPr id="27658" name="Sisällön paikkamerkki 2"/>
            <p:cNvSpPr txBox="1">
              <a:spLocks/>
            </p:cNvSpPr>
            <p:nvPr/>
          </p:nvSpPr>
          <p:spPr bwMode="auto">
            <a:xfrm>
              <a:off x="3098423" y="4565727"/>
              <a:ext cx="7088187" cy="86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NeueLT Std Lt"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Std Lt"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Std Lt"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i-FI" altLang="fi-FI" sz="1400" b="0" i="0" u="none" strike="noStrike" kern="1200" cap="none" spc="0" normalizeH="0" baseline="0" noProof="0">
                  <a:ln>
                    <a:noFill/>
                  </a:ln>
                  <a:solidFill>
                    <a:prstClr val="black"/>
                  </a:solidFill>
                  <a:effectLst/>
                  <a:uLnTx/>
                  <a:uFillTx/>
                  <a:latin typeface="Trebuchet MS" panose="020B0603020202020204" pitchFamily="34" charset="0"/>
                </a:rPr>
                <a:t>Valteri järjestää </a:t>
              </a:r>
              <a:r>
                <a:rPr kumimoji="0" lang="fi-FI" sz="1400" b="0" i="0" u="none" strike="noStrike" kern="1200" cap="none" spc="0" normalizeH="0" baseline="0" noProof="0">
                  <a:ln>
                    <a:noFill/>
                  </a:ln>
                  <a:solidFill>
                    <a:prstClr val="black"/>
                  </a:solidFill>
                  <a:effectLst/>
                  <a:uLnTx/>
                  <a:uFillTx/>
                  <a:latin typeface="Trebuchet MS" panose="020B0603020202020204" pitchFamily="34" charset="0"/>
                </a:rPr>
                <a:t>ilmaisia pedagogisia nettikahviloita kerran kuussa </a:t>
              </a:r>
              <a:br>
                <a:rPr kumimoji="0" lang="fi-FI" sz="1400" b="0" i="0" u="none" strike="noStrike" kern="1200" cap="none" spc="0" normalizeH="0" baseline="0" noProof="0">
                  <a:ln>
                    <a:noFill/>
                  </a:ln>
                  <a:solidFill>
                    <a:prstClr val="black"/>
                  </a:solidFill>
                  <a:effectLst/>
                  <a:uLnTx/>
                  <a:uFillTx/>
                  <a:latin typeface="Trebuchet MS" panose="020B0603020202020204" pitchFamily="34" charset="0"/>
                </a:rPr>
              </a:br>
              <a:r>
                <a:rPr kumimoji="0" lang="fi-FI" sz="1400" b="0" i="0" u="none" strike="noStrike" kern="1200" cap="none" spc="0" normalizeH="0" baseline="0" noProof="0">
                  <a:ln>
                    <a:noFill/>
                  </a:ln>
                  <a:solidFill>
                    <a:prstClr val="black"/>
                  </a:solidFill>
                  <a:effectLst/>
                  <a:uLnTx/>
                  <a:uFillTx/>
                  <a:latin typeface="Trebuchet MS" panose="020B0603020202020204" pitchFamily="34" charset="0"/>
                </a:rPr>
                <a:t>tiistaisin klo 15.00 alkaen (Tallenne ja materiaali jälkikäteenkin katsottavissa)</a:t>
              </a:r>
              <a:endParaRPr kumimoji="0" lang="fi-FI" altLang="fi-FI" sz="1400" b="0" i="0" u="none" strike="noStrike" kern="1200" cap="none" spc="0" normalizeH="0" baseline="0" noProof="0">
                <a:ln>
                  <a:noFill/>
                </a:ln>
                <a:solidFill>
                  <a:prstClr val="black"/>
                </a:solidFill>
                <a:effectLst/>
                <a:uLnTx/>
                <a:uFillTx/>
                <a:latin typeface="Trebuchet MS" panose="020B0603020202020204" pitchFamily="34" charset="0"/>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fi-FI" altLang="fi-FI" sz="1400" b="0" i="0" u="none" strike="noStrike" kern="1200" cap="none" spc="0" normalizeH="0" baseline="0" noProof="0">
                  <a:ln>
                    <a:noFill/>
                  </a:ln>
                  <a:solidFill>
                    <a:prstClr val="black"/>
                  </a:solidFill>
                  <a:effectLst/>
                  <a:uLnTx/>
                  <a:uFillTx/>
                  <a:latin typeface="Trebuchet MS" panose="020B0603020202020204" pitchFamily="34" charset="0"/>
                  <a:hlinkClick r:id="rId5"/>
                </a:rPr>
                <a:t>https://www.valteri.fi/nettikahvila/</a:t>
              </a:r>
              <a:r>
                <a:rPr kumimoji="0" lang="fi-FI" altLang="fi-FI" sz="1400" b="0" i="0" u="none" strike="noStrike" kern="1200" cap="none" spc="0" normalizeH="0" baseline="0" noProof="0">
                  <a:ln>
                    <a:noFill/>
                  </a:ln>
                  <a:solidFill>
                    <a:prstClr val="black"/>
                  </a:solidFill>
                  <a:effectLst/>
                  <a:uLnTx/>
                  <a:uFillTx/>
                  <a:latin typeface="Trebuchet MS" panose="020B0603020202020204" pitchFamily="34" charset="0"/>
                </a:rPr>
                <a:t> </a:t>
              </a:r>
            </a:p>
          </p:txBody>
        </p:sp>
        <p:pic>
          <p:nvPicPr>
            <p:cNvPr id="27661" name="Kuva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7034" y="3737501"/>
              <a:ext cx="51276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Kuva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2221" y="1540087"/>
              <a:ext cx="13223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6" name="Sisällön paikkamerkki 2"/>
            <p:cNvSpPr txBox="1">
              <a:spLocks/>
            </p:cNvSpPr>
            <p:nvPr/>
          </p:nvSpPr>
          <p:spPr bwMode="auto">
            <a:xfrm>
              <a:off x="3138905" y="1894099"/>
              <a:ext cx="64103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HelveticaNeueLT Std Lt"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HelveticaNeueLT Std Lt"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HelveticaNeueLT Std Lt"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NeueLT Std Lt"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i-FI" altLang="fi-FI" sz="1400" b="0" i="0" u="none" strike="noStrike" kern="1200" cap="none" spc="0" normalizeH="0" baseline="0" noProof="0">
                  <a:ln>
                    <a:noFill/>
                  </a:ln>
                  <a:solidFill>
                    <a:prstClr val="black"/>
                  </a:solidFill>
                  <a:effectLst/>
                  <a:uLnTx/>
                  <a:uFillTx/>
                  <a:latin typeface="Trebuchet MS" panose="020B0603020202020204" pitchFamily="34" charset="0"/>
                </a:rPr>
                <a:t>Valterin nettisivut: </a:t>
              </a:r>
              <a:r>
                <a:rPr kumimoji="0" lang="fi-FI" altLang="fi-FI" sz="1400" b="0" i="0" u="none" strike="noStrike" kern="1200" cap="none" spc="0" normalizeH="0" baseline="0" noProof="0">
                  <a:ln>
                    <a:noFill/>
                  </a:ln>
                  <a:solidFill>
                    <a:prstClr val="black"/>
                  </a:solidFill>
                  <a:effectLst/>
                  <a:uLnTx/>
                  <a:uFillTx/>
                  <a:latin typeface="Trebuchet MS" panose="020B0603020202020204" pitchFamily="34" charset="0"/>
                  <a:hlinkClick r:id="rId8"/>
                </a:rPr>
                <a:t>www.valteri.fi</a:t>
              </a:r>
              <a:endParaRPr kumimoji="0" lang="fi-FI" altLang="fi-FI" sz="1400" b="0" i="0" u="none" strike="noStrike" kern="1200" cap="none" spc="0" normalizeH="0" baseline="0" noProof="0">
                <a:ln>
                  <a:noFill/>
                </a:ln>
                <a:solidFill>
                  <a:prstClr val="black"/>
                </a:solidFill>
                <a:effectLst/>
                <a:uLnTx/>
                <a:uFillTx/>
                <a:latin typeface="Trebuchet MS" panose="020B0603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i-FI" altLang="fi-FI" sz="1400" b="0" i="0" u="none" strike="noStrike" kern="1200" cap="none" spc="0" normalizeH="0" baseline="0" noProof="0">
                <a:ln>
                  <a:noFill/>
                </a:ln>
                <a:solidFill>
                  <a:prstClr val="black"/>
                </a:solidFill>
                <a:effectLst/>
                <a:uLnTx/>
                <a:uFillTx/>
                <a:latin typeface="HelveticaNeueLT Std Lt" pitchFamily="34" charset="0"/>
                <a:ea typeface="ＭＳ Ｐゴシック" panose="020B0600070205080204" pitchFamily="34" charset="-128"/>
                <a:cs typeface="+mn-cs"/>
              </a:endParaRPr>
            </a:p>
          </p:txBody>
        </p:sp>
        <p:pic>
          <p:nvPicPr>
            <p:cNvPr id="3" name="Kuva 2"/>
            <p:cNvPicPr>
              <a:picLocks noChangeAspect="1"/>
            </p:cNvPicPr>
            <p:nvPr/>
          </p:nvPicPr>
          <p:blipFill>
            <a:blip r:embed="rId9"/>
            <a:stretch>
              <a:fillRect/>
            </a:stretch>
          </p:blipFill>
          <p:spPr>
            <a:xfrm>
              <a:off x="2147034" y="4559416"/>
              <a:ext cx="600075" cy="638175"/>
            </a:xfrm>
            <a:prstGeom prst="rect">
              <a:avLst/>
            </a:prstGeom>
          </p:spPr>
        </p:pic>
        <p:pic>
          <p:nvPicPr>
            <p:cNvPr id="2" name="Kuva 1"/>
            <p:cNvPicPr>
              <a:picLocks noChangeAspect="1"/>
            </p:cNvPicPr>
            <p:nvPr/>
          </p:nvPicPr>
          <p:blipFill>
            <a:blip r:embed="rId10"/>
            <a:stretch>
              <a:fillRect/>
            </a:stretch>
          </p:blipFill>
          <p:spPr>
            <a:xfrm>
              <a:off x="1872210" y="5267607"/>
              <a:ext cx="1119144" cy="730290"/>
            </a:xfrm>
            <a:prstGeom prst="rect">
              <a:avLst/>
            </a:prstGeom>
          </p:spPr>
        </p:pic>
        <p:sp>
          <p:nvSpPr>
            <p:cNvPr id="4" name="Tekstiruutu 3"/>
            <p:cNvSpPr txBox="1"/>
            <p:nvPr/>
          </p:nvSpPr>
          <p:spPr>
            <a:xfrm>
              <a:off x="3106931" y="5491829"/>
              <a:ext cx="58360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Trebuchet MS" panose="020B0603020202020204" pitchFamily="34" charset="0"/>
                </a:rPr>
                <a:t>Tilaa Valterin uutiskirje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Trebuchet MS" panose="020B0603020202020204" pitchFamily="34" charset="0"/>
                  <a:hlinkClick r:id="rId11"/>
                </a:rPr>
                <a:t>https://www.valteri.fi/tilaa-uutiskirje/</a:t>
              </a:r>
              <a:r>
                <a:rPr kumimoji="0" lang="fi-FI" sz="1400" b="0" i="0" u="none" strike="noStrike" kern="1200" cap="none" spc="0" normalizeH="0" baseline="0" noProof="0">
                  <a:ln>
                    <a:noFill/>
                  </a:ln>
                  <a:solidFill>
                    <a:prstClr val="black"/>
                  </a:solidFill>
                  <a:effectLst/>
                  <a:uLnTx/>
                  <a:uFillTx/>
                  <a:latin typeface="Trebuchet MS" panose="020B0603020202020204" pitchFamily="34" charset="0"/>
                </a:rPr>
                <a:t> </a:t>
              </a:r>
            </a:p>
          </p:txBody>
        </p:sp>
        <p:pic>
          <p:nvPicPr>
            <p:cNvPr id="7" name="Kuva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93487" y="2756701"/>
              <a:ext cx="1023097" cy="465044"/>
            </a:xfrm>
            <a:prstGeom prst="rect">
              <a:avLst/>
            </a:prstGeom>
          </p:spPr>
        </p:pic>
      </p:grpSp>
    </p:spTree>
    <p:extLst>
      <p:ext uri="{BB962C8B-B14F-4D97-AF65-F5344CB8AC3E}">
        <p14:creationId xmlns:p14="http://schemas.microsoft.com/office/powerpoint/2010/main" val="241483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3436202" y="2554358"/>
            <a:ext cx="2099893" cy="1371600"/>
          </a:xfrm>
        </p:spPr>
        <p:txBody>
          <a:bodyPr>
            <a:normAutofit/>
          </a:bodyPr>
          <a:lstStyle/>
          <a:p>
            <a:r>
              <a:rPr lang="fi-FI"/>
              <a:t>Kiitos!</a:t>
            </a:r>
            <a:br>
              <a:rPr lang="fi-FI"/>
            </a:br>
            <a:endParaRPr lang="fi-FI"/>
          </a:p>
        </p:txBody>
      </p:sp>
      <p:sp>
        <p:nvSpPr>
          <p:cNvPr id="4" name="Sisällön paikkamerkki 3"/>
          <p:cNvSpPr>
            <a:spLocks noGrp="1"/>
          </p:cNvSpPr>
          <p:nvPr>
            <p:ph sz="half" idx="14"/>
          </p:nvPr>
        </p:nvSpPr>
        <p:spPr>
          <a:xfrm>
            <a:off x="6072309" y="2346912"/>
            <a:ext cx="3071692" cy="3616566"/>
          </a:xfrm>
        </p:spPr>
        <p:txBody>
          <a:bodyPr>
            <a:normAutofit/>
          </a:bodyPr>
          <a:lstStyle/>
          <a:p>
            <a:r>
              <a:rPr lang="fi-FI"/>
              <a:t>Riina Niutanen</a:t>
            </a:r>
          </a:p>
          <a:p>
            <a:r>
              <a:rPr lang="fi-FI"/>
              <a:t>Ohjaava opettaja</a:t>
            </a:r>
          </a:p>
          <a:p>
            <a:r>
              <a:rPr lang="fi-FI">
                <a:hlinkClick r:id="rId2"/>
              </a:rPr>
              <a:t>riina.niutanen@valteri.fi</a:t>
            </a:r>
            <a:endParaRPr lang="fi-FI"/>
          </a:p>
          <a:p>
            <a:r>
              <a:rPr lang="fi-FI"/>
              <a:t>p. 029 533 2878</a:t>
            </a:r>
          </a:p>
          <a:p>
            <a:endParaRPr lang="fi-FI"/>
          </a:p>
          <a:p>
            <a:endParaRPr lang="fi-FI"/>
          </a:p>
          <a:p>
            <a:r>
              <a:rPr lang="fi-FI"/>
              <a:t>Tiina Heikkinen</a:t>
            </a:r>
          </a:p>
          <a:p>
            <a:r>
              <a:rPr lang="fi-FI"/>
              <a:t>Ohjaava opettaja</a:t>
            </a:r>
          </a:p>
          <a:p>
            <a:r>
              <a:rPr lang="fi-FI">
                <a:hlinkClick r:id="rId3"/>
              </a:rPr>
              <a:t>tiina.heikkinen@valteri.fi</a:t>
            </a:r>
            <a:endParaRPr lang="fi-FI"/>
          </a:p>
          <a:p>
            <a:r>
              <a:rPr lang="fi-FI"/>
              <a:t>p. 029 533 2920</a:t>
            </a:r>
          </a:p>
          <a:p>
            <a:endParaRPr lang="fi-FI"/>
          </a:p>
          <a:p>
            <a:endParaRPr lang="fi-FI"/>
          </a:p>
        </p:txBody>
      </p:sp>
      <p:sp>
        <p:nvSpPr>
          <p:cNvPr id="5" name="Tekstiruutu 4">
            <a:extLst>
              <a:ext uri="{FF2B5EF4-FFF2-40B4-BE49-F238E27FC236}">
                <a16:creationId xmlns:a16="http://schemas.microsoft.com/office/drawing/2014/main" id="{AF0B9AB4-B26C-4E79-B2B7-91080F09F2BF}"/>
              </a:ext>
            </a:extLst>
          </p:cNvPr>
          <p:cNvSpPr txBox="1"/>
          <p:nvPr/>
        </p:nvSpPr>
        <p:spPr>
          <a:xfrm>
            <a:off x="262005" y="6038910"/>
            <a:ext cx="4010650" cy="923330"/>
          </a:xfrm>
          <a:prstGeom prst="rect">
            <a:avLst/>
          </a:prstGeom>
          <a:noFill/>
        </p:spPr>
        <p:txBody>
          <a:bodyPr wrap="none" rtlCol="0">
            <a:spAutoFit/>
          </a:bodyPr>
          <a:lstStyle/>
          <a:p>
            <a:r>
              <a:rPr lang="fi-FI">
                <a:latin typeface="Trebuchet MS" panose="020B0603020202020204" pitchFamily="34" charset="0"/>
              </a:rPr>
              <a:t>Tule kahville!</a:t>
            </a:r>
          </a:p>
          <a:p>
            <a:r>
              <a:rPr lang="fi-FI">
                <a:latin typeface="Trebuchet MS" panose="020B0603020202020204" pitchFamily="34" charset="0"/>
                <a:hlinkClick r:id="rId4"/>
              </a:rPr>
              <a:t>https://www.valteri.fi/nettikahvila/</a:t>
            </a:r>
            <a:endParaRPr lang="fi-FI">
              <a:latin typeface="Trebuchet MS" panose="020B0603020202020204" pitchFamily="34" charset="0"/>
            </a:endParaRPr>
          </a:p>
          <a:p>
            <a:endParaRPr lang="fi-FI"/>
          </a:p>
        </p:txBody>
      </p:sp>
      <p:pic>
        <p:nvPicPr>
          <p:cNvPr id="6" name="Kuva 5">
            <a:extLst>
              <a:ext uri="{FF2B5EF4-FFF2-40B4-BE49-F238E27FC236}">
                <a16:creationId xmlns:a16="http://schemas.microsoft.com/office/drawing/2014/main" id="{36C67F0A-7C92-4837-8453-2B282A879E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078" y="2416221"/>
            <a:ext cx="3174198" cy="3019474"/>
          </a:xfrm>
          <a:prstGeom prst="rect">
            <a:avLst/>
          </a:prstGeom>
        </p:spPr>
      </p:pic>
    </p:spTree>
    <p:extLst>
      <p:ext uri="{BB962C8B-B14F-4D97-AF65-F5344CB8AC3E}">
        <p14:creationId xmlns:p14="http://schemas.microsoft.com/office/powerpoint/2010/main" val="3814172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4" y="1084822"/>
            <a:ext cx="11301984" cy="4948646"/>
          </a:xfrm>
          <a:prstGeom prst="rect">
            <a:avLst/>
          </a:prstGeom>
        </p:spPr>
      </p:pic>
      <p:sp>
        <p:nvSpPr>
          <p:cNvPr id="2" name="Alatunnisteen paikkamerkki 1">
            <a:extLst>
              <a:ext uri="{FF2B5EF4-FFF2-40B4-BE49-F238E27FC236}">
                <a16:creationId xmlns:a16="http://schemas.microsoft.com/office/drawing/2014/main" id="{12D22A7B-3D8E-49CF-94EE-ED388E5CBFF1}"/>
              </a:ext>
            </a:extLst>
          </p:cNvPr>
          <p:cNvSpPr>
            <a:spLocks noGrp="1"/>
          </p:cNvSpPr>
          <p:nvPr>
            <p:ph type="ftr" sz="quarter" idx="11"/>
          </p:nvPr>
        </p:nvSpPr>
        <p:spPr/>
        <p:txBody>
          <a:bodyPr/>
          <a:lstStyle/>
          <a:p>
            <a:r>
              <a:rPr lang="fi-FI"/>
              <a:t>Riina Niutanen ja Tiina Heikkinen</a:t>
            </a:r>
          </a:p>
        </p:txBody>
      </p:sp>
    </p:spTree>
    <p:extLst>
      <p:ext uri="{BB962C8B-B14F-4D97-AF65-F5344CB8AC3E}">
        <p14:creationId xmlns:p14="http://schemas.microsoft.com/office/powerpoint/2010/main" val="1570883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Järveen heijastuva vuori">
            <a:extLst>
              <a:ext uri="{FF2B5EF4-FFF2-40B4-BE49-F238E27FC236}">
                <a16:creationId xmlns:a16="http://schemas.microsoft.com/office/drawing/2014/main" id="{2EB2337D-7B73-4F5C-943E-AD01308FC7BD}"/>
              </a:ext>
            </a:extLst>
          </p:cNvPr>
          <p:cNvPicPr>
            <a:picLocks noChangeAspect="1"/>
          </p:cNvPicPr>
          <p:nvPr/>
        </p:nvPicPr>
        <p:blipFill rotWithShape="1">
          <a:blip r:embed="rId2"/>
          <a:srcRect r="5882" b="-1"/>
          <a:stretch/>
        </p:blipFill>
        <p:spPr>
          <a:xfrm>
            <a:off x="2522356" y="10"/>
            <a:ext cx="9669642" cy="6857990"/>
          </a:xfrm>
          <a:prstGeom prst="rect">
            <a:avLst/>
          </a:prstGeom>
        </p:spPr>
      </p:pic>
      <p:sp>
        <p:nvSpPr>
          <p:cNvPr id="41" name="Rectangle 3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tsikko 2">
            <a:extLst>
              <a:ext uri="{FF2B5EF4-FFF2-40B4-BE49-F238E27FC236}">
                <a16:creationId xmlns:a16="http://schemas.microsoft.com/office/drawing/2014/main" id="{F56AE633-A653-4E67-A5E5-105EB9C25149}"/>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a:spcBef>
                <a:spcPct val="0"/>
              </a:spcBef>
            </a:pPr>
            <a:r>
              <a:rPr lang="en-US" sz="4000" b="0" err="1">
                <a:solidFill>
                  <a:schemeClr val="tx1"/>
                </a:solidFill>
                <a:latin typeface="Trebuchet MS" panose="020B0603020202020204" pitchFamily="34" charset="0"/>
                <a:ea typeface="+mj-ea"/>
                <a:cs typeface="+mj-cs"/>
              </a:rPr>
              <a:t>Kerro</a:t>
            </a:r>
            <a:r>
              <a:rPr lang="en-US" sz="4000" b="0">
                <a:solidFill>
                  <a:schemeClr val="tx1"/>
                </a:solidFill>
                <a:latin typeface="Trebuchet MS" panose="020B0603020202020204" pitchFamily="34" charset="0"/>
                <a:ea typeface="+mj-ea"/>
                <a:cs typeface="+mj-cs"/>
              </a:rPr>
              <a:t> </a:t>
            </a:r>
            <a:r>
              <a:rPr lang="en-US" sz="4000" b="0" err="1">
                <a:solidFill>
                  <a:schemeClr val="tx1"/>
                </a:solidFill>
                <a:latin typeface="Trebuchet MS" panose="020B0603020202020204" pitchFamily="34" charset="0"/>
                <a:ea typeface="+mj-ea"/>
                <a:cs typeface="+mj-cs"/>
              </a:rPr>
              <a:t>chattiin</a:t>
            </a:r>
            <a:endParaRPr lang="en-US" sz="4000" b="0">
              <a:solidFill>
                <a:schemeClr val="tx1"/>
              </a:solidFill>
              <a:latin typeface="Trebuchet MS" panose="020B0603020202020204" pitchFamily="34" charset="0"/>
              <a:ea typeface="+mj-ea"/>
              <a:cs typeface="+mj-cs"/>
            </a:endParaRPr>
          </a:p>
        </p:txBody>
      </p:sp>
      <p:sp>
        <p:nvSpPr>
          <p:cNvPr id="2" name="Tekstin paikkamerkki 1">
            <a:extLst>
              <a:ext uri="{FF2B5EF4-FFF2-40B4-BE49-F238E27FC236}">
                <a16:creationId xmlns:a16="http://schemas.microsoft.com/office/drawing/2014/main" id="{5EAC99AB-F1B8-475B-8DFB-1F90D1E51DAB}"/>
              </a:ext>
            </a:extLst>
          </p:cNvPr>
          <p:cNvSpPr>
            <a:spLocks noGrp="1"/>
          </p:cNvSpPr>
          <p:nvPr>
            <p:ph type="body" idx="1"/>
          </p:nvPr>
        </p:nvSpPr>
        <p:spPr>
          <a:xfrm>
            <a:off x="838200" y="2113689"/>
            <a:ext cx="3822189" cy="3742762"/>
          </a:xfrm>
        </p:spPr>
        <p:txBody>
          <a:bodyPr vert="horz" lIns="91440" tIns="45720" rIns="91440" bIns="45720" rtlCol="0">
            <a:normAutofit/>
          </a:bodyPr>
          <a:lstStyle/>
          <a:p>
            <a:pPr marL="0" indent="0">
              <a:buNone/>
            </a:pPr>
            <a:r>
              <a:rPr lang="en-US" err="1">
                <a:solidFill>
                  <a:schemeClr val="tx1"/>
                </a:solidFill>
                <a:latin typeface="+mn-lt"/>
                <a:ea typeface="+mn-ea"/>
                <a:cs typeface="+mn-cs"/>
              </a:rPr>
              <a:t>Minkä</a:t>
            </a:r>
            <a:r>
              <a:rPr lang="en-US">
                <a:solidFill>
                  <a:schemeClr val="tx1"/>
                </a:solidFill>
                <a:latin typeface="+mn-lt"/>
                <a:ea typeface="+mn-ea"/>
                <a:cs typeface="+mn-cs"/>
              </a:rPr>
              <a:t> </a:t>
            </a:r>
            <a:r>
              <a:rPr lang="en-US" err="1">
                <a:solidFill>
                  <a:schemeClr val="tx1"/>
                </a:solidFill>
                <a:latin typeface="+mn-lt"/>
                <a:ea typeface="+mn-ea"/>
                <a:cs typeface="+mn-cs"/>
              </a:rPr>
              <a:t>ikäisten</a:t>
            </a:r>
            <a:r>
              <a:rPr lang="en-US">
                <a:solidFill>
                  <a:schemeClr val="tx1"/>
                </a:solidFill>
                <a:latin typeface="+mn-lt"/>
                <a:ea typeface="+mn-ea"/>
                <a:cs typeface="+mn-cs"/>
              </a:rPr>
              <a:t> kanssa </a:t>
            </a:r>
            <a:r>
              <a:rPr lang="en-US" err="1">
                <a:solidFill>
                  <a:schemeClr val="tx1"/>
                </a:solidFill>
                <a:latin typeface="+mn-lt"/>
                <a:ea typeface="+mn-ea"/>
                <a:cs typeface="+mn-cs"/>
              </a:rPr>
              <a:t>työskentelet</a:t>
            </a:r>
            <a:r>
              <a:rPr lang="en-US">
                <a:solidFill>
                  <a:schemeClr val="tx1"/>
                </a:solidFill>
                <a:latin typeface="+mn-lt"/>
                <a:ea typeface="+mn-ea"/>
                <a:cs typeface="+mn-cs"/>
              </a:rPr>
              <a:t>? </a:t>
            </a:r>
          </a:p>
        </p:txBody>
      </p:sp>
      <p:sp>
        <p:nvSpPr>
          <p:cNvPr id="4" name="Alatunnisteen paikkamerkki 3">
            <a:extLst>
              <a:ext uri="{FF2B5EF4-FFF2-40B4-BE49-F238E27FC236}">
                <a16:creationId xmlns:a16="http://schemas.microsoft.com/office/drawing/2014/main" id="{90E42A84-F269-4DE0-BEB8-F8A71191D95D}"/>
              </a:ext>
            </a:extLst>
          </p:cNvPr>
          <p:cNvSpPr>
            <a:spLocks noGrp="1"/>
          </p:cNvSpPr>
          <p:nvPr>
            <p:ph type="ftr" idx="11"/>
          </p:nvPr>
        </p:nvSpPr>
        <p:spPr/>
        <p:txBody>
          <a:bodyPr/>
          <a:lstStyle/>
          <a:p>
            <a:r>
              <a:rPr lang="fi-FI"/>
              <a:t>Riina Niutanen ja Tiina Heikkinen</a:t>
            </a:r>
          </a:p>
        </p:txBody>
      </p:sp>
    </p:spTree>
    <p:extLst>
      <p:ext uri="{BB962C8B-B14F-4D97-AF65-F5344CB8AC3E}">
        <p14:creationId xmlns:p14="http://schemas.microsoft.com/office/powerpoint/2010/main" val="3419566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833" y="685800"/>
            <a:ext cx="5004061"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tsikko 5">
            <a:extLst>
              <a:ext uri="{FF2B5EF4-FFF2-40B4-BE49-F238E27FC236}">
                <a16:creationId xmlns:a16="http://schemas.microsoft.com/office/drawing/2014/main" id="{CA355C28-0077-4B93-A453-1BDF1E62347B}"/>
              </a:ext>
            </a:extLst>
          </p:cNvPr>
          <p:cNvSpPr>
            <a:spLocks noGrp="1"/>
          </p:cNvSpPr>
          <p:nvPr>
            <p:ph type="title"/>
          </p:nvPr>
        </p:nvSpPr>
        <p:spPr>
          <a:xfrm>
            <a:off x="4108859" y="2205109"/>
            <a:ext cx="4019107" cy="1361347"/>
          </a:xfrm>
        </p:spPr>
        <p:txBody>
          <a:bodyPr vert="horz" lIns="91440" tIns="45720" rIns="91440" bIns="45720" rtlCol="0" anchor="b">
            <a:normAutofit/>
          </a:bodyPr>
          <a:lstStyle/>
          <a:p>
            <a:pPr algn="ctr">
              <a:spcBef>
                <a:spcPct val="0"/>
              </a:spcBef>
            </a:pPr>
            <a:r>
              <a:rPr lang="en-US" sz="2800" kern="1200">
                <a:solidFill>
                  <a:schemeClr val="bg1">
                    <a:alpha val="60000"/>
                  </a:schemeClr>
                </a:solidFill>
                <a:latin typeface="+mj-lt"/>
                <a:ea typeface="+mj-ea"/>
                <a:cs typeface="+mj-cs"/>
              </a:rPr>
              <a:t>Jokainen meistä tulee vuorovaikutustilanteeseen omia polkujaan pitkin</a:t>
            </a:r>
          </a:p>
        </p:txBody>
      </p:sp>
      <p:sp>
        <p:nvSpPr>
          <p:cNvPr id="8" name="Alatunnisteen paikkamerkki 7">
            <a:extLst>
              <a:ext uri="{FF2B5EF4-FFF2-40B4-BE49-F238E27FC236}">
                <a16:creationId xmlns:a16="http://schemas.microsoft.com/office/drawing/2014/main" id="{06353E00-8922-46ED-9823-E79630893AA2}"/>
              </a:ext>
            </a:extLst>
          </p:cNvPr>
          <p:cNvSpPr>
            <a:spLocks noGrp="1"/>
          </p:cNvSpPr>
          <p:nvPr>
            <p:ph type="ftr" idx="11"/>
          </p:nvPr>
        </p:nvSpPr>
        <p:spPr>
          <a:xfrm rot="16200000">
            <a:off x="-1700784" y="3246120"/>
            <a:ext cx="4114800" cy="365125"/>
          </a:xfrm>
        </p:spPr>
        <p:txBody>
          <a:bodyPr vert="horz" lIns="91440" tIns="45720" rIns="91440" bIns="45720" rtlCol="0" anchor="ctr">
            <a:normAutofit/>
          </a:bodyPr>
          <a:lstStyle/>
          <a:p>
            <a:pPr algn="ctr">
              <a:spcAft>
                <a:spcPts val="600"/>
              </a:spcAft>
            </a:pPr>
            <a:r>
              <a:rPr lang="en-US" sz="700" kern="1200">
                <a:solidFill>
                  <a:schemeClr val="bg1">
                    <a:alpha val="60000"/>
                  </a:schemeClr>
                </a:solidFill>
                <a:latin typeface="+mn-lt"/>
                <a:ea typeface="+mn-ea"/>
                <a:cs typeface="+mn-cs"/>
              </a:rPr>
              <a:t>Riina Niutanen ja Tiina Heikkinen</a:t>
            </a:r>
          </a:p>
        </p:txBody>
      </p:sp>
      <p:pic>
        <p:nvPicPr>
          <p:cNvPr id="24" name="Kuva 23" descr="Kuva, joka sisältää kohteen sisä&#10;&#10;Kuvaus luotu automaattisesti">
            <a:extLst>
              <a:ext uri="{FF2B5EF4-FFF2-40B4-BE49-F238E27FC236}">
                <a16:creationId xmlns:a16="http://schemas.microsoft.com/office/drawing/2014/main" id="{46917BE1-63A3-4F00-A1A5-E5504BE805D0}"/>
              </a:ext>
            </a:extLst>
          </p:cNvPr>
          <p:cNvPicPr>
            <a:picLocks noChangeAspect="1"/>
          </p:cNvPicPr>
          <p:nvPr/>
        </p:nvPicPr>
        <p:blipFill rotWithShape="1">
          <a:blip r:embed="rId2">
            <a:extLst>
              <a:ext uri="{28A0092B-C50C-407E-A947-70E740481C1C}">
                <a14:useLocalDpi xmlns:a14="http://schemas.microsoft.com/office/drawing/2010/main" val="0"/>
              </a:ext>
            </a:extLst>
          </a:blip>
          <a:srcRect t="15798" b="12964"/>
          <a:stretch/>
        </p:blipFill>
        <p:spPr>
          <a:xfrm rot="5400000">
            <a:off x="-597067" y="1963345"/>
            <a:ext cx="5486400" cy="2931299"/>
          </a:xfrm>
          <a:prstGeom prst="rect">
            <a:avLst/>
          </a:prstGeom>
          <a:scene3d>
            <a:camera prst="orthographicFront"/>
            <a:lightRig rig="contrasting" dir="t">
              <a:rot lat="0" lon="0" rev="3000000"/>
            </a:lightRig>
          </a:scene3d>
          <a:sp3d contourW="7620">
            <a:bevelT w="95250" h="31750"/>
            <a:contourClr>
              <a:srgbClr val="333333"/>
            </a:contourClr>
          </a:sp3d>
        </p:spPr>
      </p:pic>
      <p:pic>
        <p:nvPicPr>
          <p:cNvPr id="5" name="Kuva 8" descr="Kuva, joka sisältää kohteen seinä, henkilö, sisä, pieni&#10;&#10;Kuvaus luotu automaattisesti">
            <a:extLst>
              <a:ext uri="{FF2B5EF4-FFF2-40B4-BE49-F238E27FC236}">
                <a16:creationId xmlns:a16="http://schemas.microsoft.com/office/drawing/2014/main" id="{32538F4E-6875-418A-87E4-C21AB4386E15}"/>
              </a:ext>
            </a:extLst>
          </p:cNvPr>
          <p:cNvPicPr>
            <a:picLocks noChangeAspect="1"/>
          </p:cNvPicPr>
          <p:nvPr/>
        </p:nvPicPr>
        <p:blipFill rotWithShape="1">
          <a:blip r:embed="rId3"/>
          <a:srcRect t="21022" b="26022"/>
          <a:stretch/>
        </p:blipFill>
        <p:spPr>
          <a:xfrm rot="5400000">
            <a:off x="7315617" y="1976304"/>
            <a:ext cx="5486399" cy="2905400"/>
          </a:xfrm>
          <a:prstGeom prst="rect">
            <a:avLst/>
          </a:prstGeom>
        </p:spPr>
      </p:pic>
    </p:spTree>
    <p:extLst>
      <p:ext uri="{BB962C8B-B14F-4D97-AF65-F5344CB8AC3E}">
        <p14:creationId xmlns:p14="http://schemas.microsoft.com/office/powerpoint/2010/main" val="4234272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9"/>
        <p:cNvGrpSpPr/>
        <p:nvPr/>
      </p:nvGrpSpPr>
      <p:grpSpPr>
        <a:xfrm>
          <a:off x="0" y="0"/>
          <a:ext cx="0" cy="0"/>
          <a:chOff x="0" y="0"/>
          <a:chExt cx="0" cy="0"/>
        </a:xfrm>
      </p:grpSpPr>
      <p:sp>
        <p:nvSpPr>
          <p:cNvPr id="121" name="Google Shape;121;g9a394867cc_0_13"/>
          <p:cNvSpPr txBox="1">
            <a:spLocks noGrp="1"/>
          </p:cNvSpPr>
          <p:nvPr>
            <p:ph type="title"/>
          </p:nvPr>
        </p:nvSpPr>
        <p:spPr>
          <a:prstGeom prst="rect">
            <a:avLst/>
          </a:prstGeom>
        </p:spPr>
        <p:txBody>
          <a:bodyPr spcFirstLastPara="1" vert="horz" lIns="91440" tIns="45720" rIns="91440" bIns="45720" rtlCol="0" anchor="b" anchorCtr="0">
            <a:normAutofit fontScale="90000"/>
          </a:bodyPr>
          <a:lstStyle/>
          <a:p>
            <a:pPr marL="0" lvl="0" indent="0">
              <a:spcAft>
                <a:spcPts val="1200"/>
              </a:spcAft>
            </a:pPr>
            <a:r>
              <a:rPr lang="en-US" sz="5400" err="1"/>
              <a:t>Tavoitteena</a:t>
            </a:r>
            <a:r>
              <a:rPr lang="en-US" sz="5400"/>
              <a:t> on </a:t>
            </a:r>
          </a:p>
        </p:txBody>
      </p:sp>
      <p:sp>
        <p:nvSpPr>
          <p:cNvPr id="4" name="Sisällön paikkamerkki 3">
            <a:extLst>
              <a:ext uri="{FF2B5EF4-FFF2-40B4-BE49-F238E27FC236}">
                <a16:creationId xmlns:a16="http://schemas.microsoft.com/office/drawing/2014/main" id="{006EDAAF-4D41-43E6-94FD-675C1B23C9B4}"/>
              </a:ext>
            </a:extLst>
          </p:cNvPr>
          <p:cNvSpPr>
            <a:spLocks noGrp="1"/>
          </p:cNvSpPr>
          <p:nvPr>
            <p:ph idx="1"/>
          </p:nvPr>
        </p:nvSpPr>
        <p:spPr/>
        <p:txBody>
          <a:bodyPr/>
          <a:lstStyle/>
          <a:p>
            <a:endParaRPr lang="fi-FI"/>
          </a:p>
        </p:txBody>
      </p:sp>
      <p:sp>
        <p:nvSpPr>
          <p:cNvPr id="5" name="Tekstin paikkamerkki 4">
            <a:extLst>
              <a:ext uri="{FF2B5EF4-FFF2-40B4-BE49-F238E27FC236}">
                <a16:creationId xmlns:a16="http://schemas.microsoft.com/office/drawing/2014/main" id="{D5C9E389-3517-45CF-894B-5102D983AB94}"/>
              </a:ext>
            </a:extLst>
          </p:cNvPr>
          <p:cNvSpPr>
            <a:spLocks noGrp="1"/>
          </p:cNvSpPr>
          <p:nvPr>
            <p:ph type="body" sz="half" idx="2"/>
          </p:nvPr>
        </p:nvSpPr>
        <p:spPr>
          <a:xfrm>
            <a:off x="839788" y="2057400"/>
            <a:ext cx="3818089" cy="3803650"/>
          </a:xfrm>
        </p:spPr>
        <p:txBody>
          <a:bodyPr>
            <a:normAutofit lnSpcReduction="10000"/>
          </a:bodyPr>
          <a:lstStyle/>
          <a:p>
            <a:r>
              <a:rPr lang="fi-FI" sz="2400">
                <a:effectLst/>
                <a:latin typeface="Trebuchet MS" panose="020B0603020202020204" pitchFamily="34" charset="0"/>
                <a:ea typeface="Calibri" panose="020F0502020204030204" pitchFamily="34" charset="0"/>
                <a:cs typeface="Times New Roman" panose="02020603050405020304" pitchFamily="18" charset="0"/>
              </a:rPr>
              <a:t>Vahvistaa tietoisuutta siitä, </a:t>
            </a:r>
          </a:p>
          <a:p>
            <a:r>
              <a:rPr lang="fi-FI" sz="2400">
                <a:effectLst/>
                <a:latin typeface="Trebuchet MS" panose="020B0603020202020204" pitchFamily="34" charset="0"/>
                <a:ea typeface="Calibri" panose="020F0502020204030204" pitchFamily="34" charset="0"/>
                <a:cs typeface="Times New Roman" panose="02020603050405020304" pitchFamily="18" charset="0"/>
              </a:rPr>
              <a:t>millaisten asioiden harjoittelu ja tukeminen antaa lapselle parhaat eväät varhaiskasvatuksesta esiopetuksen ja perusopetuksen toimintaympäristöihin siirryttäessä </a:t>
            </a:r>
            <a:endParaRPr lang="fi-FI" sz="2400">
              <a:latin typeface="Trebuchet MS" panose="020B0603020202020204" pitchFamily="34" charset="0"/>
            </a:endParaRPr>
          </a:p>
        </p:txBody>
      </p:sp>
      <p:pic>
        <p:nvPicPr>
          <p:cNvPr id="2" name="Kuva 1">
            <a:extLst>
              <a:ext uri="{FF2B5EF4-FFF2-40B4-BE49-F238E27FC236}">
                <a16:creationId xmlns:a16="http://schemas.microsoft.com/office/drawing/2014/main" id="{6B0B0818-03B5-4CF9-A195-C4039EE30C5D}"/>
              </a:ext>
            </a:extLst>
          </p:cNvPr>
          <p:cNvPicPr>
            <a:picLocks noChangeAspect="1"/>
          </p:cNvPicPr>
          <p:nvPr/>
        </p:nvPicPr>
        <p:blipFill rotWithShape="1">
          <a:blip r:embed="rId3"/>
          <a:srcRect l="11969" r="13304" b="-2"/>
          <a:stretch/>
        </p:blipFill>
        <p:spPr>
          <a:xfrm>
            <a:off x="4675597" y="-144463"/>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22" name="Google Shape;122;g9a394867cc_0_13"/>
          <p:cNvSpPr txBox="1"/>
          <p:nvPr/>
        </p:nvSpPr>
        <p:spPr>
          <a:xfrm rot="706743">
            <a:off x="8629157" y="850891"/>
            <a:ext cx="2324620" cy="97736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600"/>
              </a:spcAft>
              <a:buNone/>
            </a:pPr>
            <a:endParaRPr lang="fi-FI" sz="4600" b="1" u="sng">
              <a:solidFill>
                <a:srgbClr val="FF9900"/>
              </a:solidFill>
              <a:latin typeface="Trebuchet MS" panose="020B0603020202020204" pitchFamily="34" charset="0"/>
              <a:ea typeface="Caveat"/>
              <a:cs typeface="Caveat"/>
              <a:sym typeface="Caveat"/>
            </a:endParaRPr>
          </a:p>
        </p:txBody>
      </p:sp>
      <p:sp>
        <p:nvSpPr>
          <p:cNvPr id="3" name="AutoShape 2" descr="Lasit, Linssi, Runko, Vaaleanpunaisia Laseja, Silmä"/>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 name="Alatunnisteen paikkamerkki 5">
            <a:extLst>
              <a:ext uri="{FF2B5EF4-FFF2-40B4-BE49-F238E27FC236}">
                <a16:creationId xmlns:a16="http://schemas.microsoft.com/office/drawing/2014/main" id="{337E53F5-71F5-4272-92EB-F6109803029C}"/>
              </a:ext>
            </a:extLst>
          </p:cNvPr>
          <p:cNvSpPr>
            <a:spLocks noGrp="1"/>
          </p:cNvSpPr>
          <p:nvPr>
            <p:ph type="ftr" sz="quarter" idx="11"/>
          </p:nvPr>
        </p:nvSpPr>
        <p:spPr>
          <a:xfrm>
            <a:off x="1033670" y="6224566"/>
            <a:ext cx="3289852" cy="488961"/>
          </a:xfrm>
        </p:spPr>
        <p:txBody>
          <a:bodyPr/>
          <a:lstStyle/>
          <a:p>
            <a:r>
              <a:rPr lang="fi-FI"/>
              <a:t>Riina Niutanen ja Tiina Heikkinen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21"/>
                                        </p:tgtEl>
                                        <p:attrNameLst>
                                          <p:attrName>style.visibility</p:attrName>
                                        </p:attrNameLst>
                                      </p:cBhvr>
                                      <p:to>
                                        <p:strVal val="visible"/>
                                      </p:to>
                                    </p:set>
                                    <p:animEffect transition="in" filter="fade">
                                      <p:cBhvr>
                                        <p:cTn id="7" dur="7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tsikko 2">
            <a:extLst>
              <a:ext uri="{FF2B5EF4-FFF2-40B4-BE49-F238E27FC236}">
                <a16:creationId xmlns:a16="http://schemas.microsoft.com/office/drawing/2014/main" id="{A2E93991-0CEC-40A4-B3F6-800A745DDCA8}"/>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spcBef>
                <a:spcPct val="0"/>
              </a:spcBef>
            </a:pPr>
            <a:r>
              <a:rPr lang="en-US" b="0" kern="1200" err="1">
                <a:solidFill>
                  <a:srgbClr val="FFFFFF"/>
                </a:solidFill>
                <a:latin typeface="Trebuchet MS" panose="020B0603020202020204" pitchFamily="34" charset="0"/>
                <a:ea typeface="+mj-ea"/>
                <a:cs typeface="+mj-cs"/>
              </a:rPr>
              <a:t>Kouluvalmius-käsite</a:t>
            </a:r>
            <a:endParaRPr lang="en-US" b="0" kern="1200">
              <a:solidFill>
                <a:srgbClr val="FFFFFF"/>
              </a:solidFill>
              <a:latin typeface="Trebuchet MS" panose="020B0603020202020204" pitchFamily="34" charset="0"/>
              <a:ea typeface="+mj-ea"/>
              <a:cs typeface="+mj-cs"/>
            </a:endParaRPr>
          </a:p>
        </p:txBody>
      </p:sp>
      <p:sp>
        <p:nvSpPr>
          <p:cNvPr id="2" name="Tekstin paikkamerkki 1">
            <a:extLst>
              <a:ext uri="{FF2B5EF4-FFF2-40B4-BE49-F238E27FC236}">
                <a16:creationId xmlns:a16="http://schemas.microsoft.com/office/drawing/2014/main" id="{990551BF-1B94-441A-B4E3-97EFCABD667C}"/>
              </a:ext>
            </a:extLst>
          </p:cNvPr>
          <p:cNvSpPr>
            <a:spLocks noGrp="1"/>
          </p:cNvSpPr>
          <p:nvPr>
            <p:ph type="body" idx="1"/>
          </p:nvPr>
        </p:nvSpPr>
        <p:spPr>
          <a:xfrm>
            <a:off x="4731027" y="-10141"/>
            <a:ext cx="7364896" cy="6361910"/>
          </a:xfrm>
        </p:spPr>
        <p:txBody>
          <a:bodyPr vert="horz" lIns="91440" tIns="45720" rIns="91440" bIns="45720" rtlCol="0" anchor="ctr">
            <a:normAutofit/>
          </a:bodyPr>
          <a:lstStyle/>
          <a:p>
            <a:pPr marL="50800" indent="-228600">
              <a:buFont typeface="Arial" panose="020B0604020202020204" pitchFamily="34" charset="0"/>
              <a:buChar char="•"/>
            </a:pPr>
            <a:r>
              <a:rPr lang="en-US" sz="1800" err="1">
                <a:solidFill>
                  <a:schemeClr val="tx1"/>
                </a:solidFill>
                <a:latin typeface="Trebuchet MS" panose="020B0603020202020204" pitchFamily="34" charset="0"/>
                <a:ea typeface="+mn-ea"/>
                <a:cs typeface="+mn-cs"/>
              </a:rPr>
              <a:t>Kouluvalmius</a:t>
            </a:r>
            <a:r>
              <a:rPr lang="en-US" sz="1800">
                <a:solidFill>
                  <a:schemeClr val="tx1"/>
                </a:solidFill>
                <a:latin typeface="Trebuchet MS" panose="020B0603020202020204" pitchFamily="34" charset="0"/>
                <a:ea typeface="+mn-ea"/>
                <a:cs typeface="+mn-cs"/>
              </a:rPr>
              <a:t> = </a:t>
            </a:r>
            <a:r>
              <a:rPr lang="en-US" sz="1800" err="1">
                <a:solidFill>
                  <a:schemeClr val="tx1"/>
                </a:solidFill>
                <a:latin typeface="Trebuchet MS" panose="020B0603020202020204" pitchFamily="34" charset="0"/>
                <a:ea typeface="+mn-ea"/>
                <a:cs typeface="+mn-cs"/>
              </a:rPr>
              <a:t>yksilön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kehityksen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eri</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osa-alueiden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yhteistulos</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Linnilä</a:t>
            </a:r>
            <a:r>
              <a:rPr lang="en-US" sz="1800">
                <a:solidFill>
                  <a:schemeClr val="tx1"/>
                </a:solidFill>
                <a:latin typeface="Trebuchet MS" panose="020B0603020202020204" pitchFamily="34" charset="0"/>
                <a:ea typeface="+mn-ea"/>
                <a:cs typeface="+mn-cs"/>
              </a:rPr>
              <a:t> 2006, 31, 38.)</a:t>
            </a:r>
          </a:p>
          <a:p>
            <a:pPr marL="50800" indent="-228600">
              <a:buFont typeface="Arial" panose="020B0604020202020204" pitchFamily="34" charset="0"/>
              <a:buChar char="•"/>
            </a:pPr>
            <a:r>
              <a:rPr lang="en-US" sz="1800" err="1">
                <a:solidFill>
                  <a:schemeClr val="tx1"/>
                </a:solidFill>
                <a:latin typeface="Trebuchet MS" panose="020B0603020202020204" pitchFamily="34" charset="0"/>
                <a:ea typeface="+mn-ea"/>
                <a:cs typeface="+mn-cs"/>
              </a:rPr>
              <a:t>Suomessa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kouluvalmiustutkimus</a:t>
            </a:r>
            <a:r>
              <a:rPr lang="en-US" sz="1800">
                <a:solidFill>
                  <a:schemeClr val="tx1"/>
                </a:solidFill>
                <a:latin typeface="Trebuchet MS" panose="020B0603020202020204" pitchFamily="34" charset="0"/>
                <a:ea typeface="+mn-ea"/>
                <a:cs typeface="+mn-cs"/>
              </a:rPr>
              <a:t> on </a:t>
            </a:r>
            <a:r>
              <a:rPr lang="en-US" sz="1800" err="1">
                <a:solidFill>
                  <a:schemeClr val="tx1"/>
                </a:solidFill>
                <a:latin typeface="Trebuchet MS" panose="020B0603020202020204" pitchFamily="34" charset="0"/>
                <a:ea typeface="+mn-ea"/>
                <a:cs typeface="+mn-cs"/>
              </a:rPr>
              <a:t>painottunut</a:t>
            </a:r>
            <a:r>
              <a:rPr lang="en-US" sz="1800">
                <a:solidFill>
                  <a:schemeClr val="tx1"/>
                </a:solidFill>
                <a:latin typeface="Trebuchet MS" panose="020B0603020202020204" pitchFamily="34" charset="0"/>
                <a:ea typeface="+mn-ea"/>
                <a:cs typeface="+mn-cs"/>
              </a:rPr>
              <a:t> 2000-luvulla </a:t>
            </a:r>
            <a:r>
              <a:rPr lang="en-US" sz="1800" err="1">
                <a:solidFill>
                  <a:schemeClr val="tx1"/>
                </a:solidFill>
                <a:latin typeface="Trebuchet MS" panose="020B0603020202020204" pitchFamily="34" charset="0"/>
                <a:ea typeface="+mn-ea"/>
                <a:cs typeface="+mn-cs"/>
              </a:rPr>
              <a:t>oppimisvaikeuksien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tutkimukseen</a:t>
            </a:r>
            <a:r>
              <a:rPr lang="en-US" sz="1800">
                <a:solidFill>
                  <a:schemeClr val="tx1"/>
                </a:solidFill>
                <a:latin typeface="Trebuchet MS" panose="020B0603020202020204" pitchFamily="34" charset="0"/>
                <a:ea typeface="+mn-ea"/>
                <a:cs typeface="+mn-cs"/>
              </a:rPr>
              <a:t> ja </a:t>
            </a:r>
            <a:r>
              <a:rPr lang="en-US" sz="1800" err="1">
                <a:solidFill>
                  <a:schemeClr val="tx1"/>
                </a:solidFill>
                <a:latin typeface="Trebuchet MS" panose="020B0603020202020204" pitchFamily="34" charset="0"/>
                <a:ea typeface="+mn-ea"/>
                <a:cs typeface="+mn-cs"/>
              </a:rPr>
              <a:t>riskilasten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tutkimukseen</a:t>
            </a:r>
            <a:r>
              <a:rPr lang="en-US" sz="1800">
                <a:solidFill>
                  <a:schemeClr val="tx1"/>
                </a:solidFill>
                <a:latin typeface="Trebuchet MS" panose="020B0603020202020204" pitchFamily="34" charset="0"/>
                <a:ea typeface="+mn-ea"/>
                <a:cs typeface="+mn-cs"/>
              </a:rPr>
              <a:t>.</a:t>
            </a:r>
          </a:p>
          <a:p>
            <a:pPr marL="50800" indent="-228600">
              <a:buFont typeface="Arial" panose="020B0604020202020204" pitchFamily="34" charset="0"/>
              <a:buChar char="•"/>
            </a:pP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Kouluvalmiuden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osa-alueet</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fyysinen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kognitiivinen</a:t>
            </a:r>
            <a:r>
              <a:rPr lang="en-US" sz="1800">
                <a:solidFill>
                  <a:schemeClr val="tx1"/>
                </a:solidFill>
                <a:latin typeface="Trebuchet MS" panose="020B0603020202020204" pitchFamily="34" charset="0"/>
                <a:ea typeface="+mn-ea"/>
                <a:cs typeface="+mn-cs"/>
              </a:rPr>
              <a:t> ja </a:t>
            </a:r>
            <a:r>
              <a:rPr lang="en-US" sz="1800" err="1">
                <a:solidFill>
                  <a:schemeClr val="tx1"/>
                </a:solidFill>
                <a:latin typeface="Trebuchet MS" panose="020B0603020202020204" pitchFamily="34" charset="0"/>
                <a:ea typeface="+mn-ea"/>
                <a:cs typeface="+mn-cs"/>
              </a:rPr>
              <a:t>sosio-emotionaalinen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pätevyys</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Linnilä</a:t>
            </a:r>
            <a:r>
              <a:rPr lang="en-US" sz="1800">
                <a:solidFill>
                  <a:schemeClr val="tx1"/>
                </a:solidFill>
                <a:latin typeface="Trebuchet MS" panose="020B0603020202020204" pitchFamily="34" charset="0"/>
                <a:ea typeface="+mn-ea"/>
                <a:cs typeface="+mn-cs"/>
              </a:rPr>
              <a:t> 2011, 42) tai </a:t>
            </a:r>
            <a:r>
              <a:rPr lang="en-US" sz="1800" err="1">
                <a:solidFill>
                  <a:schemeClr val="tx1"/>
                </a:solidFill>
                <a:latin typeface="Trebuchet MS" panose="020B0603020202020204" pitchFamily="34" charset="0"/>
                <a:ea typeface="+mn-ea"/>
                <a:cs typeface="+mn-cs"/>
              </a:rPr>
              <a:t>fyysiset</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motoriset</a:t>
            </a:r>
            <a:r>
              <a:rPr lang="en-US" sz="1800">
                <a:solidFill>
                  <a:schemeClr val="tx1"/>
                </a:solidFill>
                <a:latin typeface="Trebuchet MS" panose="020B0603020202020204" pitchFamily="34" charset="0"/>
                <a:ea typeface="+mn-ea"/>
                <a:cs typeface="+mn-cs"/>
              </a:rPr>
              <a:t> ja </a:t>
            </a:r>
            <a:r>
              <a:rPr lang="en-US" sz="1800" err="1">
                <a:solidFill>
                  <a:schemeClr val="tx1"/>
                </a:solidFill>
                <a:latin typeface="Trebuchet MS" panose="020B0603020202020204" pitchFamily="34" charset="0"/>
                <a:ea typeface="+mn-ea"/>
                <a:cs typeface="+mn-cs"/>
              </a:rPr>
              <a:t>kognitiiviset</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valmiudet</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sosiaalinen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pystyvyys</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sekä</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oman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toiminnan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suunnitteluun</a:t>
            </a:r>
            <a:r>
              <a:rPr lang="en-US" sz="1800">
                <a:solidFill>
                  <a:schemeClr val="tx1"/>
                </a:solidFill>
                <a:latin typeface="Trebuchet MS" panose="020B0603020202020204" pitchFamily="34" charset="0"/>
                <a:ea typeface="+mn-ea"/>
                <a:cs typeface="+mn-cs"/>
              </a:rPr>
              <a:t> ja </a:t>
            </a:r>
            <a:r>
              <a:rPr lang="en-US" sz="1800" err="1">
                <a:solidFill>
                  <a:schemeClr val="tx1"/>
                </a:solidFill>
                <a:latin typeface="Trebuchet MS" panose="020B0603020202020204" pitchFamily="34" charset="0"/>
                <a:ea typeface="+mn-ea"/>
                <a:cs typeface="+mn-cs"/>
              </a:rPr>
              <a:t>arviointiin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liittyvät</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kouluvalmiudet</a:t>
            </a:r>
            <a:r>
              <a:rPr lang="en-US" sz="1800">
                <a:solidFill>
                  <a:schemeClr val="tx1"/>
                </a:solidFill>
                <a:latin typeface="Trebuchet MS" panose="020B0603020202020204" pitchFamily="34" charset="0"/>
                <a:ea typeface="+mn-ea"/>
                <a:cs typeface="+mn-cs"/>
              </a:rPr>
              <a:t>(</a:t>
            </a:r>
            <a:r>
              <a:rPr lang="en-US" sz="1800" err="1">
                <a:solidFill>
                  <a:schemeClr val="tx1"/>
                </a:solidFill>
                <a:latin typeface="Trebuchet MS" panose="020B0603020202020204" pitchFamily="34" charset="0"/>
                <a:ea typeface="+mn-ea"/>
                <a:cs typeface="+mn-cs"/>
              </a:rPr>
              <a:t>Ahonen</a:t>
            </a:r>
            <a:r>
              <a:rPr lang="en-US" sz="1800">
                <a:solidFill>
                  <a:schemeClr val="tx1"/>
                </a:solidFill>
                <a:latin typeface="Trebuchet MS" panose="020B0603020202020204" pitchFamily="34" charset="0"/>
                <a:ea typeface="+mn-ea"/>
                <a:cs typeface="+mn-cs"/>
              </a:rPr>
              <a:t> ym.1995, 170)</a:t>
            </a:r>
          </a:p>
          <a:p>
            <a:pPr marL="50800" indent="-228600">
              <a:buFont typeface="Arial" panose="020B0604020202020204" pitchFamily="34" charset="0"/>
              <a:buChar char="•"/>
            </a:pPr>
            <a:r>
              <a:rPr lang="en-US" sz="1800" err="1">
                <a:solidFill>
                  <a:schemeClr val="tx1"/>
                </a:solidFill>
                <a:latin typeface="Trebuchet MS" panose="020B0603020202020204" pitchFamily="34" charset="0"/>
                <a:ea typeface="+mn-ea"/>
                <a:cs typeface="+mn-cs"/>
              </a:rPr>
              <a:t>Lapsen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koulukypsyys</a:t>
            </a:r>
            <a:r>
              <a:rPr lang="en-US" sz="1800">
                <a:solidFill>
                  <a:schemeClr val="tx1"/>
                </a:solidFill>
                <a:latin typeface="Trebuchet MS" panose="020B0603020202020204" pitchFamily="34" charset="0"/>
                <a:ea typeface="+mn-ea"/>
                <a:cs typeface="+mn-cs"/>
              </a:rPr>
              <a:t> ja -</a:t>
            </a:r>
            <a:r>
              <a:rPr lang="en-US" sz="1800" err="1">
                <a:solidFill>
                  <a:schemeClr val="tx1"/>
                </a:solidFill>
                <a:latin typeface="Trebuchet MS" panose="020B0603020202020204" pitchFamily="34" charset="0"/>
                <a:ea typeface="+mn-ea"/>
                <a:cs typeface="+mn-cs"/>
              </a:rPr>
              <a:t>valmius</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sekä</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koulun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valmius</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vastaanottaa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kaikenlaiset</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oppijat</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neljän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vastaparin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kautta</a:t>
            </a:r>
            <a:r>
              <a:rPr lang="en-US" sz="1800">
                <a:solidFill>
                  <a:schemeClr val="tx1"/>
                </a:solidFill>
                <a:latin typeface="Trebuchet MS" panose="020B0603020202020204" pitchFamily="34" charset="0"/>
                <a:ea typeface="+mn-ea"/>
                <a:cs typeface="+mn-cs"/>
              </a:rPr>
              <a:t>:</a:t>
            </a:r>
          </a:p>
          <a:p>
            <a:pPr marL="457200" lvl="1" indent="0">
              <a:buNone/>
            </a:pPr>
            <a:r>
              <a:rPr lang="en-US" sz="1800">
                <a:solidFill>
                  <a:schemeClr val="tx1"/>
                </a:solidFill>
                <a:latin typeface="Trebuchet MS" panose="020B0603020202020204" pitchFamily="34" charset="0"/>
                <a:ea typeface="+mn-ea"/>
                <a:cs typeface="+mn-cs"/>
              </a:rPr>
              <a:t>1) </a:t>
            </a:r>
            <a:r>
              <a:rPr lang="en-US" sz="1800" err="1">
                <a:solidFill>
                  <a:schemeClr val="tx1"/>
                </a:solidFill>
                <a:latin typeface="Trebuchet MS" panose="020B0603020202020204" pitchFamily="34" charset="0"/>
                <a:ea typeface="+mn-ea"/>
                <a:cs typeface="+mn-cs"/>
              </a:rPr>
              <a:t>kypsyminen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vai</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sosiokulttuurinen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näkökulma</a:t>
            </a:r>
            <a:endParaRPr lang="en-US" sz="1800">
              <a:solidFill>
                <a:schemeClr val="tx1"/>
              </a:solidFill>
              <a:latin typeface="Trebuchet MS" panose="020B0603020202020204" pitchFamily="34" charset="0"/>
              <a:ea typeface="+mn-ea"/>
              <a:cs typeface="+mn-cs"/>
            </a:endParaRPr>
          </a:p>
          <a:p>
            <a:pPr marL="457200" lvl="1" indent="0">
              <a:buNone/>
            </a:pPr>
            <a:r>
              <a:rPr lang="en-US" sz="1800">
                <a:solidFill>
                  <a:schemeClr val="tx1"/>
                </a:solidFill>
                <a:latin typeface="Trebuchet MS" panose="020B0603020202020204" pitchFamily="34" charset="0"/>
                <a:ea typeface="+mn-ea"/>
                <a:cs typeface="+mn-cs"/>
              </a:rPr>
              <a:t>2) </a:t>
            </a:r>
            <a:r>
              <a:rPr lang="en-US" sz="1800" err="1">
                <a:solidFill>
                  <a:schemeClr val="tx1"/>
                </a:solidFill>
                <a:latin typeface="Trebuchet MS" panose="020B0603020202020204" pitchFamily="34" charset="0"/>
                <a:ea typeface="+mn-ea"/>
                <a:cs typeface="+mn-cs"/>
              </a:rPr>
              <a:t>ikä</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vai</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kehitysvaihe</a:t>
            </a:r>
            <a:endParaRPr lang="en-US" sz="1800">
              <a:solidFill>
                <a:schemeClr val="tx1"/>
              </a:solidFill>
              <a:latin typeface="Trebuchet MS" panose="020B0603020202020204" pitchFamily="34" charset="0"/>
              <a:ea typeface="+mn-ea"/>
              <a:cs typeface="+mn-cs"/>
            </a:endParaRPr>
          </a:p>
          <a:p>
            <a:pPr marL="457200" lvl="1" indent="0">
              <a:buNone/>
            </a:pPr>
            <a:r>
              <a:rPr lang="en-US" sz="1800">
                <a:solidFill>
                  <a:schemeClr val="tx1"/>
                </a:solidFill>
                <a:latin typeface="Trebuchet MS" panose="020B0603020202020204" pitchFamily="34" charset="0"/>
                <a:ea typeface="+mn-ea"/>
                <a:cs typeface="+mn-cs"/>
              </a:rPr>
              <a:t>3) </a:t>
            </a:r>
            <a:r>
              <a:rPr lang="en-US" sz="1800" err="1">
                <a:solidFill>
                  <a:schemeClr val="tx1"/>
                </a:solidFill>
                <a:latin typeface="Trebuchet MS" panose="020B0603020202020204" pitchFamily="34" charset="0"/>
                <a:ea typeface="+mn-ea"/>
                <a:cs typeface="+mn-cs"/>
              </a:rPr>
              <a:t>kouluvalmiusarviointi</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vai</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opetuksen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kehittäminen</a:t>
            </a:r>
            <a:endParaRPr lang="en-US" sz="1800">
              <a:solidFill>
                <a:schemeClr val="tx1"/>
              </a:solidFill>
              <a:latin typeface="Trebuchet MS" panose="020B0603020202020204" pitchFamily="34" charset="0"/>
              <a:ea typeface="+mn-ea"/>
              <a:cs typeface="+mn-cs"/>
            </a:endParaRPr>
          </a:p>
          <a:p>
            <a:pPr marL="457200" lvl="1" indent="0">
              <a:buNone/>
            </a:pPr>
            <a:r>
              <a:rPr lang="en-US" sz="1800">
                <a:solidFill>
                  <a:schemeClr val="tx1"/>
                </a:solidFill>
                <a:latin typeface="Trebuchet MS" panose="020B0603020202020204" pitchFamily="34" charset="0"/>
                <a:ea typeface="+mn-ea"/>
                <a:cs typeface="+mn-cs"/>
              </a:rPr>
              <a:t>4) </a:t>
            </a:r>
            <a:r>
              <a:rPr lang="en-US" sz="1800" err="1">
                <a:solidFill>
                  <a:schemeClr val="tx1"/>
                </a:solidFill>
                <a:latin typeface="Trebuchet MS" panose="020B0603020202020204" pitchFamily="34" charset="0"/>
                <a:ea typeface="+mn-ea"/>
                <a:cs typeface="+mn-cs"/>
              </a:rPr>
              <a:t>yksilö</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vai</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ryhmänäkökulma</a:t>
            </a:r>
            <a:r>
              <a:rPr lang="en-US" sz="1800">
                <a:solidFill>
                  <a:schemeClr val="tx1"/>
                </a:solidFill>
                <a:latin typeface="Trebuchet MS" panose="020B0603020202020204" pitchFamily="34" charset="0"/>
                <a:ea typeface="+mn-ea"/>
                <a:cs typeface="+mn-cs"/>
              </a:rPr>
              <a:t> (Kolehmainen, Saarinen &amp; Kontu 2015)</a:t>
            </a:r>
          </a:p>
          <a:p>
            <a:pPr marL="0" indent="0">
              <a:buNone/>
            </a:pPr>
            <a:r>
              <a:rPr lang="en-US" sz="1200">
                <a:solidFill>
                  <a:schemeClr val="tx1"/>
                </a:solidFill>
                <a:latin typeface="Trebuchet MS" panose="020B0603020202020204" pitchFamily="34" charset="0"/>
                <a:ea typeface="+mn-ea"/>
                <a:cs typeface="+mn-cs"/>
                <a:hlinkClick r:id="rId2" action="ppaction://hlinkfile"/>
              </a:rPr>
              <a:t>file:///C:/Users/03040389/Downloads/68522-Artikkelin%20teksti-84313-1-10-20171215%20(1).pdf</a:t>
            </a:r>
            <a:r>
              <a:rPr lang="en-US" sz="1200">
                <a:solidFill>
                  <a:schemeClr val="tx1"/>
                </a:solidFill>
                <a:latin typeface="Trebuchet MS" panose="020B0603020202020204" pitchFamily="34" charset="0"/>
                <a:ea typeface="+mn-ea"/>
                <a:cs typeface="+mn-cs"/>
              </a:rPr>
              <a:t> </a:t>
            </a:r>
          </a:p>
        </p:txBody>
      </p:sp>
      <p:sp>
        <p:nvSpPr>
          <p:cNvPr id="4" name="Alatunnisteen paikkamerkki 3">
            <a:extLst>
              <a:ext uri="{FF2B5EF4-FFF2-40B4-BE49-F238E27FC236}">
                <a16:creationId xmlns:a16="http://schemas.microsoft.com/office/drawing/2014/main" id="{1CD730E1-F245-4326-88BF-A8D7EDC85167}"/>
              </a:ext>
            </a:extLst>
          </p:cNvPr>
          <p:cNvSpPr>
            <a:spLocks noGrp="1"/>
          </p:cNvSpPr>
          <p:nvPr>
            <p:ph type="ftr" idx="11"/>
          </p:nvPr>
        </p:nvSpPr>
        <p:spPr>
          <a:xfrm>
            <a:off x="4114800" y="6549887"/>
            <a:ext cx="4312920" cy="109994"/>
          </a:xfrm>
        </p:spPr>
        <p:txBody>
          <a:bodyPr/>
          <a:lstStyle/>
          <a:p>
            <a:r>
              <a:rPr lang="fi-FI"/>
              <a:t>Riina Niutanen ja Tiina Heikkinen</a:t>
            </a:r>
          </a:p>
        </p:txBody>
      </p:sp>
    </p:spTree>
    <p:extLst>
      <p:ext uri="{BB962C8B-B14F-4D97-AF65-F5344CB8AC3E}">
        <p14:creationId xmlns:p14="http://schemas.microsoft.com/office/powerpoint/2010/main" val="3369676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Otsikko 2">
            <a:extLst>
              <a:ext uri="{FF2B5EF4-FFF2-40B4-BE49-F238E27FC236}">
                <a16:creationId xmlns:a16="http://schemas.microsoft.com/office/drawing/2014/main" id="{2B5BCE1A-7BFC-446A-86FE-29976AE4B67B}"/>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a:spcBef>
                <a:spcPct val="0"/>
              </a:spcBef>
            </a:pPr>
            <a:r>
              <a:rPr lang="en-US" b="0" kern="1200" err="1">
                <a:solidFill>
                  <a:srgbClr val="FFFFFF"/>
                </a:solidFill>
                <a:ea typeface="+mj-ea"/>
                <a:cs typeface="+mj-cs"/>
              </a:rPr>
              <a:t>Laaja-alainen</a:t>
            </a:r>
            <a:r>
              <a:rPr lang="en-US" b="0" kern="1200">
                <a:solidFill>
                  <a:srgbClr val="FFFFFF"/>
                </a:solidFill>
                <a:ea typeface="+mj-ea"/>
                <a:cs typeface="+mj-cs"/>
              </a:rPr>
              <a:t> </a:t>
            </a:r>
            <a:r>
              <a:rPr lang="en-US" b="0" kern="1200" err="1">
                <a:solidFill>
                  <a:srgbClr val="FFFFFF"/>
                </a:solidFill>
                <a:ea typeface="+mj-ea"/>
                <a:cs typeface="+mj-cs"/>
              </a:rPr>
              <a:t>osaaminen</a:t>
            </a:r>
            <a:r>
              <a:rPr lang="en-US" b="0" kern="1200">
                <a:solidFill>
                  <a:srgbClr val="FFFFFF"/>
                </a:solidFill>
                <a:ea typeface="+mj-ea"/>
                <a:cs typeface="+mj-cs"/>
              </a:rPr>
              <a:t> </a:t>
            </a:r>
            <a:r>
              <a:rPr lang="en-US" b="0" kern="1200" err="1">
                <a:solidFill>
                  <a:srgbClr val="FFFFFF"/>
                </a:solidFill>
                <a:ea typeface="+mj-ea"/>
                <a:cs typeface="+mj-cs"/>
              </a:rPr>
              <a:t>varhaiskasvatuksessa</a:t>
            </a:r>
            <a:br>
              <a:rPr lang="en-US" b="0">
                <a:solidFill>
                  <a:srgbClr val="FFFFFF"/>
                </a:solidFill>
                <a:ea typeface="+mj-ea"/>
                <a:cs typeface="+mj-cs"/>
              </a:rPr>
            </a:br>
            <a:r>
              <a:rPr lang="en-US" sz="1200" b="0">
                <a:ea typeface="+mj-ea"/>
                <a:cs typeface="+mj-cs"/>
                <a:hlinkClick r:id="rId3"/>
              </a:rPr>
              <a:t>Laaja alainen osaaminen varhaiskasvatuksessa - YouTube</a:t>
            </a:r>
            <a:r>
              <a:rPr lang="en-US" sz="1200" b="0">
                <a:ea typeface="+mj-ea"/>
                <a:cs typeface="+mj-cs"/>
              </a:rPr>
              <a:t> </a:t>
            </a:r>
            <a:endParaRPr lang="en-US" b="0" kern="1200">
              <a:solidFill>
                <a:srgbClr val="FFFFFF"/>
              </a:solidFill>
              <a:latin typeface="Trebuchet MS" panose="020B0603020202020204" pitchFamily="34" charset="0"/>
              <a:ea typeface="+mj-ea"/>
              <a:cs typeface="+mj-cs"/>
            </a:endParaRPr>
          </a:p>
        </p:txBody>
      </p:sp>
      <p:pic>
        <p:nvPicPr>
          <p:cNvPr id="4" name="Kuva 4">
            <a:extLst>
              <a:ext uri="{FF2B5EF4-FFF2-40B4-BE49-F238E27FC236}">
                <a16:creationId xmlns:a16="http://schemas.microsoft.com/office/drawing/2014/main" id="{DE40A94F-FEE8-41FC-89DA-1CD60ED49F57}"/>
              </a:ext>
            </a:extLst>
          </p:cNvPr>
          <p:cNvPicPr>
            <a:picLocks noChangeAspect="1"/>
          </p:cNvPicPr>
          <p:nvPr/>
        </p:nvPicPr>
        <p:blipFill>
          <a:blip r:embed="rId4"/>
          <a:stretch>
            <a:fillRect/>
          </a:stretch>
        </p:blipFill>
        <p:spPr>
          <a:xfrm>
            <a:off x="4913365" y="467208"/>
            <a:ext cx="6403874" cy="5923584"/>
          </a:xfrm>
          <a:prstGeom prst="rect">
            <a:avLst/>
          </a:prstGeom>
        </p:spPr>
      </p:pic>
      <p:sp>
        <p:nvSpPr>
          <p:cNvPr id="2" name="Alatunnisteen paikkamerkki 1">
            <a:extLst>
              <a:ext uri="{FF2B5EF4-FFF2-40B4-BE49-F238E27FC236}">
                <a16:creationId xmlns:a16="http://schemas.microsoft.com/office/drawing/2014/main" id="{F4A3CB27-E68D-40E3-8FD7-E8319DB848E7}"/>
              </a:ext>
            </a:extLst>
          </p:cNvPr>
          <p:cNvSpPr>
            <a:spLocks noGrp="1"/>
          </p:cNvSpPr>
          <p:nvPr>
            <p:ph type="ftr" idx="11"/>
          </p:nvPr>
        </p:nvSpPr>
        <p:spPr>
          <a:xfrm>
            <a:off x="457203" y="6277708"/>
            <a:ext cx="3766927" cy="441144"/>
          </a:xfrm>
        </p:spPr>
        <p:txBody>
          <a:bodyPr/>
          <a:lstStyle/>
          <a:p>
            <a:r>
              <a:rPr lang="fi-FI">
                <a:solidFill>
                  <a:schemeClr val="bg1"/>
                </a:solidFill>
              </a:rPr>
              <a:t>Riina Niutanen ja Tiina Heikkinen</a:t>
            </a:r>
          </a:p>
        </p:txBody>
      </p:sp>
    </p:spTree>
    <p:extLst>
      <p:ext uri="{BB962C8B-B14F-4D97-AF65-F5344CB8AC3E}">
        <p14:creationId xmlns:p14="http://schemas.microsoft.com/office/powerpoint/2010/main" val="784511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Otsikko 2">
            <a:extLst>
              <a:ext uri="{FF2B5EF4-FFF2-40B4-BE49-F238E27FC236}">
                <a16:creationId xmlns:a16="http://schemas.microsoft.com/office/drawing/2014/main" id="{B38EB6D2-8238-498D-AAC6-D6D0A414333F}"/>
              </a:ext>
            </a:extLst>
          </p:cNvPr>
          <p:cNvSpPr>
            <a:spLocks noGrp="1"/>
          </p:cNvSpPr>
          <p:nvPr>
            <p:ph type="title"/>
          </p:nvPr>
        </p:nvSpPr>
        <p:spPr>
          <a:xfrm>
            <a:off x="660041" y="2767106"/>
            <a:ext cx="3096950" cy="3071906"/>
          </a:xfrm>
        </p:spPr>
        <p:txBody>
          <a:bodyPr vert="horz" lIns="91440" tIns="45720" rIns="91440" bIns="45720" rtlCol="0" anchor="t">
            <a:normAutofit/>
          </a:bodyPr>
          <a:lstStyle/>
          <a:p>
            <a:pPr>
              <a:spcBef>
                <a:spcPct val="0"/>
              </a:spcBef>
            </a:pPr>
            <a:r>
              <a:rPr lang="en-US" sz="2500" kern="1200">
                <a:solidFill>
                  <a:srgbClr val="FFFFFF"/>
                </a:solidFill>
                <a:latin typeface="Trebuchet MS" panose="020B0603020202020204" pitchFamily="34" charset="0"/>
                <a:ea typeface="+mj-ea"/>
                <a:cs typeface="+mj-cs"/>
              </a:rPr>
              <a:t>Laaja-</a:t>
            </a:r>
            <a:r>
              <a:rPr lang="en-US" sz="2500" kern="1200" err="1">
                <a:solidFill>
                  <a:srgbClr val="FFFFFF"/>
                </a:solidFill>
                <a:latin typeface="Trebuchet MS" panose="020B0603020202020204" pitchFamily="34" charset="0"/>
                <a:ea typeface="+mj-ea"/>
                <a:cs typeface="+mj-cs"/>
              </a:rPr>
              <a:t>alainen</a:t>
            </a:r>
            <a:r>
              <a:rPr lang="en-US" sz="2500" kern="1200">
                <a:solidFill>
                  <a:srgbClr val="FFFFFF"/>
                </a:solidFill>
                <a:latin typeface="Trebuchet MS" panose="020B0603020202020204" pitchFamily="34" charset="0"/>
                <a:ea typeface="+mj-ea"/>
                <a:cs typeface="+mj-cs"/>
              </a:rPr>
              <a:t> </a:t>
            </a:r>
            <a:r>
              <a:rPr lang="en-US" sz="2500" kern="1200" err="1">
                <a:solidFill>
                  <a:srgbClr val="FFFFFF"/>
                </a:solidFill>
                <a:latin typeface="Trebuchet MS" panose="020B0603020202020204" pitchFamily="34" charset="0"/>
                <a:ea typeface="+mj-ea"/>
                <a:cs typeface="+mj-cs"/>
              </a:rPr>
              <a:t>osaaminen</a:t>
            </a:r>
            <a:r>
              <a:rPr lang="en-US" sz="2500" kern="1200">
                <a:solidFill>
                  <a:srgbClr val="FFFFFF"/>
                </a:solidFill>
                <a:latin typeface="Trebuchet MS" panose="020B0603020202020204" pitchFamily="34" charset="0"/>
                <a:ea typeface="+mj-ea"/>
                <a:cs typeface="+mj-cs"/>
              </a:rPr>
              <a:t> </a:t>
            </a:r>
            <a:r>
              <a:rPr lang="en-US" sz="2500" kern="1200" err="1">
                <a:solidFill>
                  <a:srgbClr val="FFFFFF"/>
                </a:solidFill>
                <a:latin typeface="Trebuchet MS" panose="020B0603020202020204" pitchFamily="34" charset="0"/>
                <a:ea typeface="+mj-ea"/>
                <a:cs typeface="+mj-cs"/>
              </a:rPr>
              <a:t>perusopetuksessa</a:t>
            </a:r>
            <a:r>
              <a:rPr lang="en-US" sz="2500" kern="1200">
                <a:solidFill>
                  <a:srgbClr val="FFFFFF"/>
                </a:solidFill>
                <a:latin typeface="Trebuchet MS" panose="020B0603020202020204" pitchFamily="34" charset="0"/>
                <a:ea typeface="+mj-ea"/>
                <a:cs typeface="+mj-cs"/>
              </a:rPr>
              <a:t> ja </a:t>
            </a:r>
            <a:r>
              <a:rPr lang="en-US" sz="2500" kern="1200" err="1">
                <a:solidFill>
                  <a:srgbClr val="FFFFFF"/>
                </a:solidFill>
                <a:latin typeface="Trebuchet MS" panose="020B0603020202020204" pitchFamily="34" charset="0"/>
                <a:ea typeface="+mj-ea"/>
                <a:cs typeface="+mj-cs"/>
              </a:rPr>
              <a:t>paikallinen</a:t>
            </a:r>
            <a:r>
              <a:rPr lang="en-US" sz="2500" kern="1200">
                <a:solidFill>
                  <a:srgbClr val="FFFFFF"/>
                </a:solidFill>
                <a:latin typeface="Trebuchet MS" panose="020B0603020202020204" pitchFamily="34" charset="0"/>
                <a:ea typeface="+mj-ea"/>
                <a:cs typeface="+mj-cs"/>
              </a:rPr>
              <a:t> </a:t>
            </a:r>
            <a:r>
              <a:rPr lang="en-US" sz="2500" kern="1200" err="1">
                <a:solidFill>
                  <a:srgbClr val="FFFFFF"/>
                </a:solidFill>
                <a:latin typeface="Trebuchet MS" panose="020B0603020202020204" pitchFamily="34" charset="0"/>
                <a:ea typeface="+mj-ea"/>
                <a:cs typeface="+mj-cs"/>
              </a:rPr>
              <a:t>opetussuunnitelma</a:t>
            </a:r>
            <a:r>
              <a:rPr lang="en-US" sz="2500" kern="1200">
                <a:solidFill>
                  <a:srgbClr val="FFFFFF"/>
                </a:solidFill>
                <a:latin typeface="Trebuchet MS" panose="020B0603020202020204" pitchFamily="34" charset="0"/>
                <a:ea typeface="+mj-ea"/>
                <a:cs typeface="+mj-cs"/>
              </a:rPr>
              <a:t> </a:t>
            </a:r>
            <a:br>
              <a:rPr lang="en-US" sz="2500" kern="1200">
                <a:solidFill>
                  <a:srgbClr val="FFFFFF"/>
                </a:solidFill>
                <a:latin typeface="Trebuchet MS" panose="020B0603020202020204" pitchFamily="34" charset="0"/>
                <a:ea typeface="+mj-ea"/>
                <a:cs typeface="+mj-cs"/>
              </a:rPr>
            </a:br>
            <a:r>
              <a:rPr lang="en-US" sz="1200" b="0" kern="1200">
                <a:solidFill>
                  <a:srgbClr val="FFFFFF"/>
                </a:solidFill>
                <a:highlight>
                  <a:srgbClr val="FFFF00"/>
                </a:highlight>
                <a:latin typeface="Trebuchet MS" panose="020B0603020202020204" pitchFamily="34" charset="0"/>
                <a:ea typeface="+mj-ea"/>
                <a:cs typeface="+mj-cs"/>
                <a:hlinkClick r:id="rId2"/>
              </a:rPr>
              <a:t>www.valteri.fi</a:t>
            </a:r>
            <a:br>
              <a:rPr lang="en-US" sz="2500" b="0" kern="1200">
                <a:solidFill>
                  <a:srgbClr val="FFFFFF"/>
                </a:solidFill>
                <a:latin typeface="+mj-lt"/>
                <a:ea typeface="+mj-ea"/>
                <a:cs typeface="+mj-cs"/>
              </a:rPr>
            </a:br>
            <a:endParaRPr lang="en-US" sz="2500" b="0" kern="1200">
              <a:solidFill>
                <a:srgbClr val="FFFFFF"/>
              </a:solidFill>
              <a:latin typeface="+mj-lt"/>
              <a:ea typeface="+mj-ea"/>
              <a:cs typeface="+mj-cs"/>
            </a:endParaRPr>
          </a:p>
        </p:txBody>
      </p:sp>
      <p:pic>
        <p:nvPicPr>
          <p:cNvPr id="5" name="Kuva 4">
            <a:extLst>
              <a:ext uri="{FF2B5EF4-FFF2-40B4-BE49-F238E27FC236}">
                <a16:creationId xmlns:a16="http://schemas.microsoft.com/office/drawing/2014/main" id="{D2BDC899-5D56-4359-9FAC-93E3AC4BF1FA}"/>
              </a:ext>
            </a:extLst>
          </p:cNvPr>
          <p:cNvPicPr>
            <a:picLocks noChangeAspect="1"/>
          </p:cNvPicPr>
          <p:nvPr/>
        </p:nvPicPr>
        <p:blipFill>
          <a:blip r:embed="rId3"/>
          <a:stretch>
            <a:fillRect/>
          </a:stretch>
        </p:blipFill>
        <p:spPr>
          <a:xfrm>
            <a:off x="4064920" y="735496"/>
            <a:ext cx="8031002" cy="5340617"/>
          </a:xfrm>
          <a:prstGeom prst="rect">
            <a:avLst/>
          </a:prstGeom>
        </p:spPr>
      </p:pic>
      <p:sp>
        <p:nvSpPr>
          <p:cNvPr id="6" name="Alatunnisteen paikkamerkki 5">
            <a:extLst>
              <a:ext uri="{FF2B5EF4-FFF2-40B4-BE49-F238E27FC236}">
                <a16:creationId xmlns:a16="http://schemas.microsoft.com/office/drawing/2014/main" id="{9C45F3AA-473D-4045-8312-A2E5215D7417}"/>
              </a:ext>
            </a:extLst>
          </p:cNvPr>
          <p:cNvSpPr>
            <a:spLocks noGrp="1"/>
          </p:cNvSpPr>
          <p:nvPr>
            <p:ph type="ftr" idx="11"/>
          </p:nvPr>
        </p:nvSpPr>
        <p:spPr>
          <a:xfrm>
            <a:off x="4870988" y="6341269"/>
            <a:ext cx="3556732" cy="318612"/>
          </a:xfrm>
        </p:spPr>
        <p:txBody>
          <a:bodyPr/>
          <a:lstStyle/>
          <a:p>
            <a:r>
              <a:rPr lang="fi-FI"/>
              <a:t>Riina Niutanen ja Tiina Heikkinen</a:t>
            </a:r>
          </a:p>
        </p:txBody>
      </p:sp>
    </p:spTree>
    <p:extLst>
      <p:ext uri="{BB962C8B-B14F-4D97-AF65-F5344CB8AC3E}">
        <p14:creationId xmlns:p14="http://schemas.microsoft.com/office/powerpoint/2010/main" val="780643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tsikko 2">
            <a:extLst>
              <a:ext uri="{FF2B5EF4-FFF2-40B4-BE49-F238E27FC236}">
                <a16:creationId xmlns:a16="http://schemas.microsoft.com/office/drawing/2014/main" id="{E9C55385-542C-4DB6-B67E-82E261B527EB}"/>
              </a:ext>
            </a:extLst>
          </p:cNvPr>
          <p:cNvSpPr>
            <a:spLocks noGrp="1"/>
          </p:cNvSpPr>
          <p:nvPr>
            <p:ph type="title"/>
          </p:nvPr>
        </p:nvSpPr>
        <p:spPr>
          <a:xfrm>
            <a:off x="643467" y="321734"/>
            <a:ext cx="10905066" cy="1135737"/>
          </a:xfrm>
        </p:spPr>
        <p:txBody>
          <a:bodyPr vert="horz" lIns="91440" tIns="45720" rIns="91440" bIns="45720" rtlCol="0" anchor="ctr">
            <a:normAutofit fontScale="90000"/>
          </a:bodyPr>
          <a:lstStyle/>
          <a:p>
            <a:pPr>
              <a:spcBef>
                <a:spcPct val="0"/>
              </a:spcBef>
            </a:pPr>
            <a:r>
              <a:rPr lang="en-US" sz="2300" b="0" kern="1200" err="1">
                <a:solidFill>
                  <a:schemeClr val="tx1"/>
                </a:solidFill>
                <a:latin typeface="Trebuchet MS" panose="020B0603020202020204" pitchFamily="34" charset="0"/>
                <a:ea typeface="+mj-ea"/>
                <a:cs typeface="+mj-cs"/>
              </a:rPr>
              <a:t>Esimerkiksi</a:t>
            </a:r>
            <a:r>
              <a:rPr lang="en-US" sz="2300" b="0" kern="1200">
                <a:solidFill>
                  <a:schemeClr val="tx1"/>
                </a:solidFill>
                <a:latin typeface="Trebuchet MS" panose="020B0603020202020204" pitchFamily="34" charset="0"/>
                <a:ea typeface="+mj-ea"/>
                <a:cs typeface="+mj-cs"/>
              </a:rPr>
              <a:t> </a:t>
            </a:r>
            <a:r>
              <a:rPr lang="en-US" sz="2300" b="0" kern="1200" err="1">
                <a:solidFill>
                  <a:schemeClr val="tx1"/>
                </a:solidFill>
                <a:latin typeface="Trebuchet MS" panose="020B0603020202020204" pitchFamily="34" charset="0"/>
                <a:ea typeface="+mj-ea"/>
                <a:cs typeface="+mj-cs"/>
              </a:rPr>
              <a:t>näitä</a:t>
            </a:r>
            <a:r>
              <a:rPr lang="en-US" sz="2300" b="0" kern="1200">
                <a:solidFill>
                  <a:schemeClr val="tx1"/>
                </a:solidFill>
                <a:latin typeface="Trebuchet MS" panose="020B0603020202020204" pitchFamily="34" charset="0"/>
                <a:ea typeface="+mj-ea"/>
                <a:cs typeface="+mj-cs"/>
              </a:rPr>
              <a:t> </a:t>
            </a:r>
            <a:r>
              <a:rPr lang="en-US" sz="2300" b="0" kern="1200" err="1">
                <a:solidFill>
                  <a:schemeClr val="tx1"/>
                </a:solidFill>
                <a:latin typeface="Trebuchet MS" panose="020B0603020202020204" pitchFamily="34" charset="0"/>
                <a:ea typeface="+mj-ea"/>
                <a:cs typeface="+mj-cs"/>
              </a:rPr>
              <a:t>taitoja</a:t>
            </a:r>
            <a:r>
              <a:rPr lang="en-US" sz="2300" b="0" kern="1200">
                <a:solidFill>
                  <a:schemeClr val="tx1"/>
                </a:solidFill>
                <a:latin typeface="Trebuchet MS" panose="020B0603020202020204" pitchFamily="34" charset="0"/>
                <a:ea typeface="+mj-ea"/>
                <a:cs typeface="+mj-cs"/>
              </a:rPr>
              <a:t> </a:t>
            </a:r>
            <a:r>
              <a:rPr lang="en-US" sz="2300" b="0" kern="1200" err="1">
                <a:solidFill>
                  <a:schemeClr val="tx1"/>
                </a:solidFill>
                <a:latin typeface="Trebuchet MS" panose="020B0603020202020204" pitchFamily="34" charset="0"/>
                <a:ea typeface="+mj-ea"/>
                <a:cs typeface="+mj-cs"/>
              </a:rPr>
              <a:t>tarvitaan</a:t>
            </a:r>
            <a:r>
              <a:rPr lang="en-US" sz="2300" b="0" kern="1200">
                <a:solidFill>
                  <a:schemeClr val="tx1"/>
                </a:solidFill>
                <a:latin typeface="Trebuchet MS" panose="020B0603020202020204" pitchFamily="34" charset="0"/>
                <a:ea typeface="+mj-ea"/>
                <a:cs typeface="+mj-cs"/>
              </a:rPr>
              <a:t> </a:t>
            </a:r>
            <a:r>
              <a:rPr lang="en-US" sz="2300" b="0" kern="1200" err="1">
                <a:solidFill>
                  <a:schemeClr val="tx1"/>
                </a:solidFill>
                <a:latin typeface="Trebuchet MS" panose="020B0603020202020204" pitchFamily="34" charset="0"/>
                <a:ea typeface="+mj-ea"/>
                <a:cs typeface="+mj-cs"/>
              </a:rPr>
              <a:t>koulunaloitusvaiheessa</a:t>
            </a:r>
            <a:r>
              <a:rPr lang="en-US" sz="2300" b="0" kern="1200">
                <a:solidFill>
                  <a:schemeClr val="tx1"/>
                </a:solidFill>
                <a:latin typeface="Trebuchet MS" panose="020B0603020202020204" pitchFamily="34" charset="0"/>
                <a:ea typeface="+mj-ea"/>
                <a:cs typeface="+mj-cs"/>
              </a:rPr>
              <a:t> (</a:t>
            </a:r>
            <a:r>
              <a:rPr lang="en-US" sz="2300" b="0" kern="1200" err="1">
                <a:solidFill>
                  <a:schemeClr val="tx1"/>
                </a:solidFill>
                <a:latin typeface="Trebuchet MS" panose="020B0603020202020204" pitchFamily="34" charset="0"/>
                <a:ea typeface="+mj-ea"/>
                <a:cs typeface="+mj-cs"/>
              </a:rPr>
              <a:t>mukaeltu</a:t>
            </a:r>
            <a:r>
              <a:rPr lang="en-US" sz="2300" b="0" kern="1200">
                <a:solidFill>
                  <a:schemeClr val="tx1"/>
                </a:solidFill>
                <a:latin typeface="Trebuchet MS" panose="020B0603020202020204" pitchFamily="34" charset="0"/>
                <a:ea typeface="+mj-ea"/>
                <a:cs typeface="+mj-cs"/>
              </a:rPr>
              <a:t> </a:t>
            </a:r>
            <a:r>
              <a:rPr lang="en-US" sz="2300" b="0" kern="1200" err="1">
                <a:solidFill>
                  <a:schemeClr val="tx1"/>
                </a:solidFill>
                <a:latin typeface="Trebuchet MS" panose="020B0603020202020204" pitchFamily="34" charset="0"/>
                <a:ea typeface="+mj-ea"/>
                <a:cs typeface="+mj-cs"/>
              </a:rPr>
              <a:t>MLL:n</a:t>
            </a:r>
            <a:r>
              <a:rPr lang="en-US" sz="2300" b="0" kern="1200">
                <a:solidFill>
                  <a:schemeClr val="tx1"/>
                </a:solidFill>
                <a:latin typeface="Trebuchet MS" panose="020B0603020202020204" pitchFamily="34" charset="0"/>
                <a:ea typeface="+mj-ea"/>
                <a:cs typeface="+mj-cs"/>
              </a:rPr>
              <a:t> </a:t>
            </a:r>
            <a:r>
              <a:rPr lang="en-US" sz="2300" b="0" kern="1200" err="1">
                <a:solidFill>
                  <a:schemeClr val="tx1"/>
                </a:solidFill>
                <a:latin typeface="Trebuchet MS" panose="020B0603020202020204" pitchFamily="34" charset="0"/>
                <a:ea typeface="+mj-ea"/>
                <a:cs typeface="+mj-cs"/>
              </a:rPr>
              <a:t>listauksesta</a:t>
            </a:r>
            <a:r>
              <a:rPr lang="en-US" sz="2300" b="0" kern="1200">
                <a:solidFill>
                  <a:schemeClr val="tx1"/>
                </a:solidFill>
                <a:latin typeface="Trebuchet MS" panose="020B0603020202020204" pitchFamily="34" charset="0"/>
                <a:ea typeface="+mj-ea"/>
                <a:cs typeface="+mj-cs"/>
              </a:rPr>
              <a:t>) </a:t>
            </a:r>
            <a:br>
              <a:rPr lang="en-US" sz="2300" b="0" kern="1200">
                <a:solidFill>
                  <a:schemeClr val="tx1"/>
                </a:solidFill>
                <a:latin typeface="Trebuchet MS" panose="020B0603020202020204" pitchFamily="34" charset="0"/>
                <a:ea typeface="+mj-ea"/>
                <a:cs typeface="+mj-cs"/>
              </a:rPr>
            </a:br>
            <a:r>
              <a:rPr lang="en-US" sz="1600" b="0" kern="1200">
                <a:solidFill>
                  <a:schemeClr val="tx1"/>
                </a:solidFill>
                <a:latin typeface="Trebuchet MS" panose="020B0603020202020204" pitchFamily="34" charset="0"/>
                <a:ea typeface="+mj-ea"/>
                <a:cs typeface="+mj-cs"/>
              </a:rPr>
              <a:t>(</a:t>
            </a:r>
            <a:r>
              <a:rPr lang="en-US" sz="1600" b="0" kern="1200">
                <a:solidFill>
                  <a:schemeClr val="tx1"/>
                </a:solidFill>
                <a:latin typeface="Trebuchet MS" panose="020B0603020202020204" pitchFamily="34" charset="0"/>
                <a:ea typeface="+mj-ea"/>
                <a:cs typeface="+mj-cs"/>
                <a:hlinkClick r:id="rId2"/>
              </a:rPr>
              <a:t>https://www.mll.fi/vanhemmille/tietoa-lapsiperheen-elamasta/elamaa-kouluikaisen-kanssa/koulu-alkaa/valmiudet-koulunkayntiin/</a:t>
            </a:r>
            <a:r>
              <a:rPr lang="en-US" sz="1600" b="0" kern="1200">
                <a:solidFill>
                  <a:schemeClr val="tx1"/>
                </a:solidFill>
                <a:latin typeface="Trebuchet MS" panose="020B0603020202020204" pitchFamily="34" charset="0"/>
                <a:ea typeface="+mj-ea"/>
                <a:cs typeface="+mj-cs"/>
              </a:rPr>
              <a:t> </a:t>
            </a:r>
            <a:r>
              <a:rPr lang="en-US" sz="2300" b="0" kern="1200">
                <a:solidFill>
                  <a:schemeClr val="tx1"/>
                </a:solidFill>
                <a:latin typeface="Trebuchet MS" panose="020B0603020202020204" pitchFamily="34" charset="0"/>
                <a:ea typeface="+mj-ea"/>
                <a:cs typeface="+mj-cs"/>
              </a:rPr>
              <a:t>)</a:t>
            </a:r>
          </a:p>
        </p:txBody>
      </p:sp>
      <p:sp>
        <p:nvSpPr>
          <p:cNvPr id="2" name="Tekstin paikkamerkki 1">
            <a:extLst>
              <a:ext uri="{FF2B5EF4-FFF2-40B4-BE49-F238E27FC236}">
                <a16:creationId xmlns:a16="http://schemas.microsoft.com/office/drawing/2014/main" id="{EA41BEB5-EE70-47FB-8055-E28DFD3E1FAB}"/>
              </a:ext>
            </a:extLst>
          </p:cNvPr>
          <p:cNvSpPr>
            <a:spLocks noGrp="1"/>
          </p:cNvSpPr>
          <p:nvPr>
            <p:ph type="body" idx="1"/>
          </p:nvPr>
        </p:nvSpPr>
        <p:spPr>
          <a:xfrm>
            <a:off x="1192695" y="1782981"/>
            <a:ext cx="10355837" cy="4393982"/>
          </a:xfrm>
        </p:spPr>
        <p:txBody>
          <a:bodyPr vert="horz" lIns="91440" tIns="45720" rIns="91440" bIns="45720" rtlCol="0">
            <a:normAutofit fontScale="92500" lnSpcReduction="10000"/>
          </a:bodyPr>
          <a:lstStyle/>
          <a:p>
            <a:pPr marL="228600" indent="0">
              <a:buNone/>
            </a:pPr>
            <a:r>
              <a:rPr lang="en-US" sz="1800">
                <a:solidFill>
                  <a:schemeClr val="tx1"/>
                </a:solidFill>
                <a:latin typeface="Trebuchet MS" panose="020B0603020202020204" pitchFamily="34" charset="0"/>
                <a:ea typeface="+mn-ea"/>
                <a:cs typeface="+mn-cs"/>
              </a:rPr>
              <a:t>Lapsi on </a:t>
            </a:r>
            <a:r>
              <a:rPr lang="en-US" sz="1800" err="1">
                <a:solidFill>
                  <a:schemeClr val="tx1"/>
                </a:solidFill>
                <a:latin typeface="Trebuchet MS" panose="020B0603020202020204" pitchFamily="34" charset="0"/>
                <a:ea typeface="+mn-ea"/>
                <a:cs typeface="+mn-cs"/>
              </a:rPr>
              <a:t>valmis</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aloittamaan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koulun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kun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hän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muun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muassa</a:t>
            </a:r>
            <a:r>
              <a:rPr lang="en-US" sz="1800">
                <a:solidFill>
                  <a:schemeClr val="tx1"/>
                </a:solidFill>
                <a:latin typeface="Trebuchet MS" panose="020B0603020202020204" pitchFamily="34" charset="0"/>
                <a:ea typeface="+mn-ea"/>
                <a:cs typeface="+mn-cs"/>
              </a:rPr>
              <a:t>:</a:t>
            </a:r>
            <a:endParaRPr lang="fi-FI" sz="1800">
              <a:solidFill>
                <a:schemeClr val="tx1"/>
              </a:solidFill>
              <a:latin typeface="Trebuchet MS" panose="020B0603020202020204" pitchFamily="34" charset="0"/>
              <a:ea typeface="+mn-ea"/>
              <a:cs typeface="+mn-cs"/>
            </a:endParaRPr>
          </a:p>
          <a:p>
            <a:pPr marL="285750" indent="-228600">
              <a:buClr>
                <a:srgbClr val="000000"/>
              </a:buClr>
              <a:buFont typeface="Arial" panose="020B0604020202020204" pitchFamily="34" charset="0"/>
              <a:buChar char="•"/>
            </a:pPr>
            <a:r>
              <a:rPr lang="en-US" sz="1800" err="1">
                <a:solidFill>
                  <a:schemeClr val="tx1"/>
                </a:solidFill>
                <a:latin typeface="Trebuchet MS" panose="020B0603020202020204" pitchFamily="34" charset="0"/>
                <a:ea typeface="+mn-ea"/>
                <a:cs typeface="+mn-cs"/>
              </a:rPr>
              <a:t>Kykenee</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huolehtimaan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itsenäisesti</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esimerkiksi</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wc:ssä</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käymisestä</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käsien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pesusta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syömisestä</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riisumisesta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pukemisesta</a:t>
            </a:r>
            <a:r>
              <a:rPr lang="en-US" sz="1800">
                <a:solidFill>
                  <a:schemeClr val="tx1"/>
                </a:solidFill>
                <a:latin typeface="Trebuchet MS" panose="020B0603020202020204" pitchFamily="34" charset="0"/>
                <a:ea typeface="+mn-ea"/>
                <a:cs typeface="+mn-cs"/>
              </a:rPr>
              <a:t> ja </a:t>
            </a:r>
            <a:r>
              <a:rPr lang="en-US" sz="1800" err="1">
                <a:solidFill>
                  <a:schemeClr val="tx1"/>
                </a:solidFill>
                <a:latin typeface="Trebuchet MS" panose="020B0603020202020204" pitchFamily="34" charset="0"/>
                <a:ea typeface="+mn-ea"/>
                <a:cs typeface="+mn-cs"/>
              </a:rPr>
              <a:t>omien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vaatteiden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naulaan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ripustamisesta</a:t>
            </a:r>
            <a:r>
              <a:rPr lang="en-US" sz="1800">
                <a:solidFill>
                  <a:schemeClr val="tx1"/>
                </a:solidFill>
                <a:latin typeface="Trebuchet MS" panose="020B0603020202020204" pitchFamily="34" charset="0"/>
                <a:ea typeface="+mn-ea"/>
                <a:cs typeface="+mn-cs"/>
              </a:rPr>
              <a:t>.</a:t>
            </a:r>
          </a:p>
          <a:p>
            <a:pPr marL="285750" indent="-228600">
              <a:buClr>
                <a:srgbClr val="000000"/>
              </a:buClr>
              <a:buFont typeface="Arial" panose="020B0604020202020204" pitchFamily="34" charset="0"/>
              <a:buChar char="•"/>
            </a:pPr>
            <a:r>
              <a:rPr lang="en-US" sz="1800" err="1">
                <a:solidFill>
                  <a:schemeClr val="tx1"/>
                </a:solidFill>
                <a:latin typeface="Trebuchet MS" panose="020B0603020202020204" pitchFamily="34" charset="0"/>
                <a:ea typeface="+mn-ea"/>
                <a:cs typeface="+mn-cs"/>
              </a:rPr>
              <a:t>Pystyy</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olemaan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erossa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vanhemmistaan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koulupäivän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ajan</a:t>
            </a:r>
            <a:r>
              <a:rPr lang="en-US" sz="1800">
                <a:solidFill>
                  <a:schemeClr val="tx1"/>
                </a:solidFill>
                <a:latin typeface="Trebuchet MS" panose="020B0603020202020204" pitchFamily="34" charset="0"/>
                <a:ea typeface="+mn-ea"/>
                <a:cs typeface="+mn-cs"/>
              </a:rPr>
              <a:t> ja </a:t>
            </a:r>
            <a:r>
              <a:rPr lang="en-US" sz="1800" err="1">
                <a:solidFill>
                  <a:schemeClr val="tx1"/>
                </a:solidFill>
                <a:latin typeface="Trebuchet MS" panose="020B0603020202020204" pitchFamily="34" charset="0"/>
                <a:ea typeface="+mn-ea"/>
                <a:cs typeface="+mn-cs"/>
              </a:rPr>
              <a:t>kestämään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päivään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liittyviä</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siirtymätilanteita</a:t>
            </a:r>
            <a:r>
              <a:rPr lang="en-US" sz="1800">
                <a:solidFill>
                  <a:schemeClr val="tx1"/>
                </a:solidFill>
                <a:latin typeface="Trebuchet MS" panose="020B0603020202020204" pitchFamily="34" charset="0"/>
                <a:ea typeface="+mn-ea"/>
                <a:cs typeface="+mn-cs"/>
              </a:rPr>
              <a:t> ja </a:t>
            </a:r>
            <a:r>
              <a:rPr lang="en-US" sz="1800" err="1">
                <a:solidFill>
                  <a:schemeClr val="tx1"/>
                </a:solidFill>
                <a:latin typeface="Trebuchet MS" panose="020B0603020202020204" pitchFamily="34" charset="0"/>
                <a:ea typeface="+mn-ea"/>
                <a:cs typeface="+mn-cs"/>
              </a:rPr>
              <a:t>vaihtuvia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aikuisia</a:t>
            </a:r>
            <a:r>
              <a:rPr lang="en-US" sz="1800">
                <a:solidFill>
                  <a:schemeClr val="tx1"/>
                </a:solidFill>
                <a:latin typeface="Trebuchet MS" panose="020B0603020202020204" pitchFamily="34" charset="0"/>
                <a:ea typeface="+mn-ea"/>
                <a:cs typeface="+mn-cs"/>
              </a:rPr>
              <a:t>.</a:t>
            </a:r>
          </a:p>
          <a:p>
            <a:pPr marL="285750" indent="-228600">
              <a:buClr>
                <a:srgbClr val="000000"/>
              </a:buClr>
              <a:buFont typeface="Arial" panose="020B0604020202020204" pitchFamily="34" charset="0"/>
              <a:buChar char="•"/>
            </a:pPr>
            <a:r>
              <a:rPr lang="en-US" sz="1800">
                <a:solidFill>
                  <a:schemeClr val="tx1"/>
                </a:solidFill>
                <a:latin typeface="Trebuchet MS" panose="020B0603020202020204" pitchFamily="34" charset="0"/>
                <a:ea typeface="+mn-ea"/>
                <a:cs typeface="+mn-cs"/>
              </a:rPr>
              <a:t>On </a:t>
            </a:r>
            <a:r>
              <a:rPr lang="en-US" sz="1800" err="1">
                <a:solidFill>
                  <a:schemeClr val="tx1"/>
                </a:solidFill>
                <a:latin typeface="Trebuchet MS" panose="020B0603020202020204" pitchFamily="34" charset="0"/>
                <a:ea typeface="+mn-ea"/>
                <a:cs typeface="+mn-cs"/>
              </a:rPr>
              <a:t>fyysisesti</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valmis</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koulutyöhön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eli</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jaksaa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esim</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Työskennellä</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koulupäivän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ajan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jaksaa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kulkea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koulumatkan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pinnistellä</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silmän</a:t>
            </a:r>
            <a:r>
              <a:rPr lang="en-US" sz="1800">
                <a:solidFill>
                  <a:schemeClr val="tx1"/>
                </a:solidFill>
                <a:latin typeface="Trebuchet MS" panose="020B0603020202020204" pitchFamily="34" charset="0"/>
                <a:ea typeface="+mn-ea"/>
                <a:cs typeface="+mn-cs"/>
              </a:rPr>
              <a:t> ja </a:t>
            </a:r>
            <a:r>
              <a:rPr lang="en-US" sz="1800" err="1">
                <a:solidFill>
                  <a:schemeClr val="tx1"/>
                </a:solidFill>
                <a:latin typeface="Trebuchet MS" panose="020B0603020202020204" pitchFamily="34" charset="0"/>
                <a:ea typeface="+mn-ea"/>
                <a:cs typeface="+mn-cs"/>
              </a:rPr>
              <a:t>käden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yhteistyötä</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vaativissa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tehtävissä</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työskennellä</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oikealla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kynäotteella</a:t>
            </a:r>
            <a:r>
              <a:rPr lang="en-US" sz="1800">
                <a:solidFill>
                  <a:schemeClr val="tx1"/>
                </a:solidFill>
                <a:latin typeface="Trebuchet MS" panose="020B0603020202020204" pitchFamily="34" charset="0"/>
                <a:ea typeface="+mn-ea"/>
                <a:cs typeface="+mn-cs"/>
              </a:rPr>
              <a:t>.</a:t>
            </a:r>
          </a:p>
          <a:p>
            <a:pPr marL="285750" indent="-228600">
              <a:buClr>
                <a:srgbClr val="000000"/>
              </a:buClr>
              <a:buFont typeface="Arial" panose="020B0604020202020204" pitchFamily="34" charset="0"/>
              <a:buChar char="•"/>
            </a:pPr>
            <a:r>
              <a:rPr lang="en-US" sz="1800">
                <a:solidFill>
                  <a:schemeClr val="tx1"/>
                </a:solidFill>
                <a:latin typeface="Trebuchet MS" panose="020B0603020202020204" pitchFamily="34" charset="0"/>
                <a:ea typeface="+mn-ea"/>
                <a:cs typeface="+mn-cs"/>
              </a:rPr>
              <a:t>On </a:t>
            </a:r>
            <a:r>
              <a:rPr lang="en-US" sz="1800" err="1">
                <a:solidFill>
                  <a:schemeClr val="tx1"/>
                </a:solidFill>
                <a:latin typeface="Trebuchet MS" panose="020B0603020202020204" pitchFamily="34" charset="0"/>
                <a:ea typeface="+mn-ea"/>
                <a:cs typeface="+mn-cs"/>
              </a:rPr>
              <a:t>riittävän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pitkäjänteinen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Osaa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keskittyä</a:t>
            </a:r>
            <a:r>
              <a:rPr lang="en-US" sz="1800">
                <a:solidFill>
                  <a:schemeClr val="tx1"/>
                </a:solidFill>
                <a:latin typeface="Trebuchet MS" panose="020B0603020202020204" pitchFamily="34" charset="0"/>
                <a:ea typeface="+mn-ea"/>
                <a:cs typeface="+mn-cs"/>
              </a:rPr>
              <a:t> ja </a:t>
            </a:r>
            <a:r>
              <a:rPr lang="en-US" sz="1800" err="1">
                <a:solidFill>
                  <a:schemeClr val="tx1"/>
                </a:solidFill>
                <a:latin typeface="Trebuchet MS" panose="020B0603020202020204" pitchFamily="34" charset="0"/>
                <a:ea typeface="+mn-ea"/>
                <a:cs typeface="+mn-cs"/>
              </a:rPr>
              <a:t>istua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paikoillaan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tehdä</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tehtäviä</a:t>
            </a:r>
            <a:r>
              <a:rPr lang="en-US" sz="1800">
                <a:solidFill>
                  <a:schemeClr val="tx1"/>
                </a:solidFill>
                <a:latin typeface="Trebuchet MS" panose="020B0603020202020204" pitchFamily="34" charset="0"/>
                <a:ea typeface="+mn-ea"/>
                <a:cs typeface="+mn-cs"/>
              </a:rPr>
              <a:t> ja </a:t>
            </a:r>
            <a:r>
              <a:rPr lang="en-US" sz="1800" err="1">
                <a:solidFill>
                  <a:schemeClr val="tx1"/>
                </a:solidFill>
                <a:latin typeface="Trebuchet MS" panose="020B0603020202020204" pitchFamily="34" charset="0"/>
                <a:ea typeface="+mn-ea"/>
                <a:cs typeface="+mn-cs"/>
              </a:rPr>
              <a:t>ottaa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vastaan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uusia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asioita</a:t>
            </a:r>
            <a:r>
              <a:rPr lang="en-US" sz="1800">
                <a:solidFill>
                  <a:schemeClr val="tx1"/>
                </a:solidFill>
                <a:latin typeface="Trebuchet MS" panose="020B0603020202020204" pitchFamily="34" charset="0"/>
                <a:ea typeface="+mn-ea"/>
                <a:cs typeface="+mn-cs"/>
              </a:rPr>
              <a:t> ja </a:t>
            </a:r>
            <a:r>
              <a:rPr lang="en-US" sz="1800" err="1">
                <a:solidFill>
                  <a:schemeClr val="tx1"/>
                </a:solidFill>
                <a:latin typeface="Trebuchet MS" panose="020B0603020202020204" pitchFamily="34" charset="0"/>
                <a:ea typeface="+mn-ea"/>
                <a:cs typeface="+mn-cs"/>
              </a:rPr>
              <a:t>ohjeita</a:t>
            </a:r>
            <a:r>
              <a:rPr lang="en-US" sz="1800">
                <a:solidFill>
                  <a:schemeClr val="tx1"/>
                </a:solidFill>
                <a:latin typeface="Trebuchet MS" panose="020B0603020202020204" pitchFamily="34" charset="0"/>
                <a:ea typeface="+mn-ea"/>
                <a:cs typeface="+mn-cs"/>
              </a:rPr>
              <a:t>.</a:t>
            </a:r>
          </a:p>
          <a:p>
            <a:pPr marL="285750" indent="-228600">
              <a:buClr>
                <a:srgbClr val="000000"/>
              </a:buClr>
              <a:buFont typeface="Arial" panose="020B0604020202020204" pitchFamily="34" charset="0"/>
              <a:buChar char="•"/>
            </a:pPr>
            <a:r>
              <a:rPr lang="en-US" sz="1800" err="1">
                <a:solidFill>
                  <a:schemeClr val="tx1"/>
                </a:solidFill>
                <a:latin typeface="Trebuchet MS" panose="020B0603020202020204" pitchFamily="34" charset="0"/>
                <a:ea typeface="+mn-ea"/>
                <a:cs typeface="+mn-cs"/>
              </a:rPr>
              <a:t>Ymmärtää</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puhetta</a:t>
            </a:r>
            <a:r>
              <a:rPr lang="en-US" sz="1800">
                <a:solidFill>
                  <a:schemeClr val="tx1"/>
                </a:solidFill>
                <a:latin typeface="Trebuchet MS" panose="020B0603020202020204" pitchFamily="34" charset="0"/>
                <a:ea typeface="+mn-ea"/>
                <a:cs typeface="+mn-cs"/>
              </a:rPr>
              <a:t> ja </a:t>
            </a:r>
            <a:r>
              <a:rPr lang="en-US" sz="1800" err="1">
                <a:solidFill>
                  <a:schemeClr val="tx1"/>
                </a:solidFill>
                <a:latin typeface="Trebuchet MS" panose="020B0603020202020204" pitchFamily="34" charset="0"/>
                <a:ea typeface="+mn-ea"/>
                <a:cs typeface="+mn-cs"/>
              </a:rPr>
              <a:t>osaa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ilmaista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itseään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puhumalla</a:t>
            </a:r>
            <a:r>
              <a:rPr lang="en-US" sz="1800">
                <a:solidFill>
                  <a:schemeClr val="tx1"/>
                </a:solidFill>
                <a:latin typeface="Trebuchet MS" panose="020B0603020202020204" pitchFamily="34" charset="0"/>
                <a:ea typeface="+mn-ea"/>
                <a:cs typeface="+mn-cs"/>
              </a:rPr>
              <a:t>. MYÖS</a:t>
            </a:r>
          </a:p>
          <a:p>
            <a:pPr marL="285750" indent="-228600">
              <a:buClr>
                <a:srgbClr val="000000"/>
              </a:buClr>
              <a:buFont typeface="Arial" panose="020B0604020202020204" pitchFamily="34" charset="0"/>
              <a:buChar char="•"/>
            </a:pPr>
            <a:r>
              <a:rPr lang="en-US" sz="1800" err="1">
                <a:solidFill>
                  <a:schemeClr val="tx1"/>
                </a:solidFill>
                <a:latin typeface="Trebuchet MS" panose="020B0603020202020204" pitchFamily="34" charset="0"/>
                <a:ea typeface="+mn-ea"/>
                <a:cs typeface="+mn-cs"/>
              </a:rPr>
              <a:t>Osaa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odottaa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malttaa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vuorotella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sietää</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pettymyksiä</a:t>
            </a:r>
            <a:r>
              <a:rPr lang="en-US" sz="1800">
                <a:solidFill>
                  <a:schemeClr val="tx1"/>
                </a:solidFill>
                <a:latin typeface="Trebuchet MS" panose="020B0603020202020204" pitchFamily="34" charset="0"/>
                <a:ea typeface="+mn-ea"/>
                <a:cs typeface="+mn-cs"/>
              </a:rPr>
              <a:t> ja </a:t>
            </a:r>
            <a:r>
              <a:rPr lang="en-US" sz="1800" err="1">
                <a:solidFill>
                  <a:schemeClr val="tx1"/>
                </a:solidFill>
                <a:latin typeface="Trebuchet MS" panose="020B0603020202020204" pitchFamily="34" charset="0"/>
                <a:ea typeface="+mn-ea"/>
                <a:cs typeface="+mn-cs"/>
              </a:rPr>
              <a:t>turhaumia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riittävän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hyvin</a:t>
            </a:r>
            <a:r>
              <a:rPr lang="en-US" sz="1800">
                <a:solidFill>
                  <a:schemeClr val="tx1"/>
                </a:solidFill>
                <a:latin typeface="Trebuchet MS" panose="020B0603020202020204" pitchFamily="34" charset="0"/>
                <a:ea typeface="+mn-ea"/>
                <a:cs typeface="+mn-cs"/>
              </a:rPr>
              <a:t>. </a:t>
            </a:r>
          </a:p>
          <a:p>
            <a:pPr marL="285750" indent="-228600">
              <a:buClr>
                <a:srgbClr val="000000"/>
              </a:buClr>
              <a:buFont typeface="Arial" panose="020B0604020202020204" pitchFamily="34" charset="0"/>
              <a:buChar char="•"/>
            </a:pPr>
            <a:r>
              <a:rPr lang="en-US" sz="1800" err="1">
                <a:solidFill>
                  <a:schemeClr val="tx1"/>
                </a:solidFill>
                <a:latin typeface="Trebuchet MS" panose="020B0603020202020204" pitchFamily="34" charset="0"/>
                <a:ea typeface="+mn-ea"/>
                <a:cs typeface="+mn-cs"/>
              </a:rPr>
              <a:t>Hakeutuu</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muiden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lasten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seuraan</a:t>
            </a:r>
            <a:r>
              <a:rPr lang="en-US" sz="1800">
                <a:solidFill>
                  <a:schemeClr val="tx1"/>
                </a:solidFill>
                <a:latin typeface="Trebuchet MS" panose="020B0603020202020204" pitchFamily="34" charset="0"/>
                <a:ea typeface="+mn-ea"/>
                <a:cs typeface="+mn-cs"/>
              </a:rPr>
              <a:t> ja </a:t>
            </a:r>
            <a:r>
              <a:rPr lang="en-US" sz="1800" err="1">
                <a:solidFill>
                  <a:schemeClr val="tx1"/>
                </a:solidFill>
                <a:latin typeface="Trebuchet MS" panose="020B0603020202020204" pitchFamily="34" charset="0"/>
                <a:ea typeface="+mn-ea"/>
                <a:cs typeface="+mn-cs"/>
              </a:rPr>
              <a:t>pystyy</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toimimaan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kavereiden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kanssa</a:t>
            </a:r>
            <a:r>
              <a:rPr lang="en-US" sz="1800">
                <a:solidFill>
                  <a:schemeClr val="tx1"/>
                </a:solidFill>
                <a:latin typeface="Trebuchet MS" panose="020B0603020202020204" pitchFamily="34" charset="0"/>
                <a:ea typeface="+mn-ea"/>
                <a:cs typeface="+mn-cs"/>
              </a:rPr>
              <a:t>.</a:t>
            </a:r>
          </a:p>
          <a:p>
            <a:pPr marL="285750" indent="-228600">
              <a:buClr>
                <a:srgbClr val="000000"/>
              </a:buClr>
              <a:buFont typeface="Arial" panose="020B0604020202020204" pitchFamily="34" charset="0"/>
              <a:buChar char="•"/>
            </a:pPr>
            <a:r>
              <a:rPr lang="en-US" sz="1800" err="1">
                <a:solidFill>
                  <a:schemeClr val="tx1"/>
                </a:solidFill>
                <a:latin typeface="Trebuchet MS" panose="020B0603020202020204" pitchFamily="34" charset="0"/>
                <a:ea typeface="+mn-ea"/>
                <a:cs typeface="+mn-cs"/>
              </a:rPr>
              <a:t>Ymmärtää</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mitä</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tarkoittavat</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ensin</a:t>
            </a:r>
            <a:r>
              <a:rPr lang="en-US" sz="1800">
                <a:solidFill>
                  <a:schemeClr val="tx1"/>
                </a:solidFill>
                <a:latin typeface="Trebuchet MS" panose="020B0603020202020204" pitchFamily="34" charset="0"/>
                <a:ea typeface="+mn-ea"/>
                <a:cs typeface="+mn-cs"/>
              </a:rPr>
              <a:t> ja </a:t>
            </a:r>
            <a:r>
              <a:rPr lang="en-US" sz="1800" err="1">
                <a:solidFill>
                  <a:schemeClr val="tx1"/>
                </a:solidFill>
                <a:latin typeface="Trebuchet MS" panose="020B0603020202020204" pitchFamily="34" charset="0"/>
                <a:ea typeface="+mn-ea"/>
                <a:cs typeface="+mn-cs"/>
              </a:rPr>
              <a:t>sitten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vähentäminen</a:t>
            </a:r>
            <a:r>
              <a:rPr lang="en-US" sz="1800">
                <a:solidFill>
                  <a:schemeClr val="tx1"/>
                </a:solidFill>
                <a:latin typeface="Trebuchet MS" panose="020B0603020202020204" pitchFamily="34" charset="0"/>
                <a:ea typeface="+mn-ea"/>
                <a:cs typeface="+mn-cs"/>
              </a:rPr>
              <a:t> ja </a:t>
            </a:r>
            <a:r>
              <a:rPr lang="en-US" sz="1800" err="1">
                <a:solidFill>
                  <a:schemeClr val="tx1"/>
                </a:solidFill>
                <a:latin typeface="Trebuchet MS" panose="020B0603020202020204" pitchFamily="34" charset="0"/>
                <a:ea typeface="+mn-ea"/>
                <a:cs typeface="+mn-cs"/>
              </a:rPr>
              <a:t>lisääminen</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osaa</a:t>
            </a:r>
            <a:r>
              <a:rPr lang="en-US" sz="1800">
                <a:solidFill>
                  <a:schemeClr val="tx1"/>
                </a:solidFill>
                <a:latin typeface="Trebuchet MS" panose="020B0603020202020204" pitchFamily="34" charset="0"/>
                <a:ea typeface="+mn-ea"/>
                <a:cs typeface="+mn-cs"/>
              </a:rPr>
              <a:t> </a:t>
            </a:r>
            <a:r>
              <a:rPr lang="en-US" sz="1800" err="1">
                <a:solidFill>
                  <a:schemeClr val="tx1"/>
                </a:solidFill>
                <a:latin typeface="Trebuchet MS" panose="020B0603020202020204" pitchFamily="34" charset="0"/>
                <a:ea typeface="+mn-ea"/>
                <a:cs typeface="+mn-cs"/>
              </a:rPr>
              <a:t>luokitella</a:t>
            </a:r>
            <a:endParaRPr lang="en-US" sz="1800">
              <a:solidFill>
                <a:schemeClr val="tx1"/>
              </a:solidFill>
              <a:latin typeface="Trebuchet MS" panose="020B0603020202020204" pitchFamily="34" charset="0"/>
              <a:ea typeface="+mn-ea"/>
              <a:cs typeface="+mn-cs"/>
            </a:endParaRPr>
          </a:p>
          <a:p>
            <a:pPr marL="228600" indent="0">
              <a:buClr>
                <a:prstClr val="black"/>
              </a:buClr>
              <a:buNone/>
            </a:pPr>
            <a:endParaRPr lang="en-US" sz="1800">
              <a:solidFill>
                <a:schemeClr val="tx1"/>
              </a:solidFill>
              <a:latin typeface="Trebuchet MS" panose="020B0603020202020204" pitchFamily="34" charset="0"/>
              <a:ea typeface="+mn-ea"/>
              <a:cs typeface="+mn-cs"/>
            </a:endParaRPr>
          </a:p>
          <a:p>
            <a:pPr marL="50800" indent="-228600">
              <a:buFont typeface="Arial" panose="020B0604020202020204" pitchFamily="34" charset="0"/>
              <a:buChar char="•"/>
            </a:pPr>
            <a:endParaRPr lang="en-US" sz="1600">
              <a:solidFill>
                <a:schemeClr val="tx1"/>
              </a:solidFill>
              <a:latin typeface="+mn-lt"/>
              <a:ea typeface="+mn-ea"/>
              <a:cs typeface="+mn-cs"/>
            </a:endParaRPr>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Alatunnisteen paikkamerkki 3">
            <a:extLst>
              <a:ext uri="{FF2B5EF4-FFF2-40B4-BE49-F238E27FC236}">
                <a16:creationId xmlns:a16="http://schemas.microsoft.com/office/drawing/2014/main" id="{D3ECC59F-3556-4ED2-84F9-4317BFFEECC8}"/>
              </a:ext>
            </a:extLst>
          </p:cNvPr>
          <p:cNvSpPr>
            <a:spLocks noGrp="1"/>
          </p:cNvSpPr>
          <p:nvPr>
            <p:ph type="ftr" idx="11"/>
          </p:nvPr>
        </p:nvSpPr>
        <p:spPr>
          <a:xfrm>
            <a:off x="4038600" y="6356350"/>
            <a:ext cx="4114800" cy="365125"/>
          </a:xfrm>
        </p:spPr>
        <p:txBody>
          <a:bodyPr vert="horz" lIns="91440" tIns="45720" rIns="91440" bIns="45720" rtlCol="0" anchor="ctr">
            <a:normAutofit/>
          </a:bodyPr>
          <a:lstStyle/>
          <a:p>
            <a:pPr algn="ctr">
              <a:spcAft>
                <a:spcPts val="600"/>
              </a:spcAft>
            </a:pPr>
            <a:r>
              <a:rPr lang="en-US" sz="1200" kern="1200">
                <a:solidFill>
                  <a:schemeClr val="tx1">
                    <a:tint val="75000"/>
                  </a:schemeClr>
                </a:solidFill>
                <a:latin typeface="+mn-lt"/>
                <a:ea typeface="+mn-ea"/>
                <a:cs typeface="+mn-cs"/>
              </a:rPr>
              <a:t>Riina Niutanen ja Tiina Heikkinen</a:t>
            </a:r>
          </a:p>
        </p:txBody>
      </p:sp>
    </p:spTree>
    <p:extLst>
      <p:ext uri="{BB962C8B-B14F-4D97-AF65-F5344CB8AC3E}">
        <p14:creationId xmlns:p14="http://schemas.microsoft.com/office/powerpoint/2010/main" val="2624940883"/>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FDC32ABA81E027488DC27B1AC9DB5A0E" ma:contentTypeVersion="2" ma:contentTypeDescription="Luo uusi asiakirja." ma:contentTypeScope="" ma:versionID="7d3c117e453dbeff51e45469046e0aa2">
  <xsd:schema xmlns:xsd="http://www.w3.org/2001/XMLSchema" xmlns:xs="http://www.w3.org/2001/XMLSchema" xmlns:p="http://schemas.microsoft.com/office/2006/metadata/properties" xmlns:ns2="7a6671a4-a7bf-49f4-a47f-f67e99349eb2" targetNamespace="http://schemas.microsoft.com/office/2006/metadata/properties" ma:root="true" ma:fieldsID="fd6fddab6cbe8726c768063f87b85617" ns2:_="">
    <xsd:import namespace="7a6671a4-a7bf-49f4-a47f-f67e99349eb2"/>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6671a4-a7bf-49f4-a47f-f67e99349e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7EDD159-B50C-406E-B6D1-4C696704B595}">
  <ds:schemaRefs>
    <ds:schemaRef ds:uri="7a6671a4-a7bf-49f4-a47f-f67e99349e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46E558C-1555-4750-8EAE-35C246878073}">
  <ds:schemaRefs>
    <ds:schemaRef ds:uri="http://schemas.microsoft.com/sharepoint/v3/contenttype/forms"/>
  </ds:schemaRefs>
</ds:datastoreItem>
</file>

<file path=customXml/itemProps3.xml><?xml version="1.0" encoding="utf-8"?>
<ds:datastoreItem xmlns:ds="http://schemas.openxmlformats.org/officeDocument/2006/customXml" ds:itemID="{D2A427AD-B8C5-44D0-A51F-593E2DC8D352}">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Laajakuva</PresentationFormat>
  <Slides>19</Slides>
  <Notes>5</Notes>
  <HiddenSlides>0</HiddenSlides>
  <ScaleCrop>false</ScaleCrop>
  <HeadingPairs>
    <vt:vector size="4" baseType="variant">
      <vt:variant>
        <vt:lpstr>Teema</vt:lpstr>
      </vt:variant>
      <vt:variant>
        <vt:i4>1</vt:i4>
      </vt:variant>
      <vt:variant>
        <vt:lpstr>Dian otsikot</vt:lpstr>
      </vt:variant>
      <vt:variant>
        <vt:i4>19</vt:i4>
      </vt:variant>
    </vt:vector>
  </HeadingPairs>
  <TitlesOfParts>
    <vt:vector size="20" baseType="lpstr">
      <vt:lpstr>Office-teema</vt:lpstr>
      <vt:lpstr>Kouluvalmiudet varhaiskasvatuksessa </vt:lpstr>
      <vt:lpstr>PowerPoint-esitys</vt:lpstr>
      <vt:lpstr>Kerro chattiin</vt:lpstr>
      <vt:lpstr>Jokainen meistä tulee vuorovaikutustilanteeseen omia polkujaan pitkin</vt:lpstr>
      <vt:lpstr>Tavoitteena on </vt:lpstr>
      <vt:lpstr>Kouluvalmius-käsite</vt:lpstr>
      <vt:lpstr>Laaja-alainen osaaminen varhaiskasvatuksessa Laaja alainen osaaminen varhaiskasvatuksessa - YouTube </vt:lpstr>
      <vt:lpstr>Laaja-alainen osaaminen perusopetuksessa ja paikallinen opetussuunnitelma  www.valteri.fi </vt:lpstr>
      <vt:lpstr>Esimerkiksi näitä taitoja tarvitaan koulunaloitusvaiheessa (mukaeltu MLL:n listauksesta)  (https://www.mll.fi/vanhemmille/tietoa-lapsiperheen-elamasta/elamaa-kouluikaisen-kanssa/koulu-alkaa/valmiudet-koulunkayntiin/ )</vt:lpstr>
      <vt:lpstr>Mitä valmiuksia eskariin siirryttäessä tarvitaan?</vt:lpstr>
      <vt:lpstr>Pidennetyn oppivelvollisuuden lapset</vt:lpstr>
      <vt:lpstr>Pidennetyn oppivelvollisuuden lapset </vt:lpstr>
      <vt:lpstr>Hiekkakakuista, rytmisoittimista ja sormikkaista oikeaan kynäotteeseen</vt:lpstr>
      <vt:lpstr>Kirjoita chattiin, minkä  kehityspolun haluaisit juuri nyt kirjoittaa auki?</vt:lpstr>
      <vt:lpstr>Kielellisen kehityksen yhteys lukutaitoon (Marja-Kristiina Lerkkanen)</vt:lpstr>
      <vt:lpstr>Tutkittua tietoa lukutaidon kehittymisestä ensimmäisen luokan aikana</vt:lpstr>
      <vt:lpstr>Valmiuksien luominen on kuin siementen kylvämistä</vt:lpstr>
      <vt:lpstr>Valteri verkossa</vt:lpstr>
      <vt:lpstr>Kiitos!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Kielenkehityksen ja vuorovaikutuksen tukeminen</dc:title>
  <dc:creator>Heikkinen Tiina (Valteri)</dc:creator>
  <cp:revision>2</cp:revision>
  <dcterms:created xsi:type="dcterms:W3CDTF">2021-08-17T07:34:43Z</dcterms:created>
  <dcterms:modified xsi:type="dcterms:W3CDTF">2021-09-28T15:46:16Z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0x010100FDC32ABA81E027488DC27B1AC9DB5A0E</vt:lpwstr>
  </property>
</Properties>
</file>