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4"/>
    <p:sldMasterId id="2147483714" r:id="rId5"/>
    <p:sldMasterId id="2147483734" r:id="rId6"/>
  </p:sldMasterIdLst>
  <p:notesMasterIdLst>
    <p:notesMasterId r:id="rId64"/>
  </p:notesMasterIdLst>
  <p:handoutMasterIdLst>
    <p:handoutMasterId r:id="rId65"/>
  </p:handoutMasterIdLst>
  <p:sldIdLst>
    <p:sldId id="256" r:id="rId7"/>
    <p:sldId id="339" r:id="rId8"/>
    <p:sldId id="260" r:id="rId9"/>
    <p:sldId id="266" r:id="rId10"/>
    <p:sldId id="349" r:id="rId11"/>
    <p:sldId id="448" r:id="rId12"/>
    <p:sldId id="293" r:id="rId13"/>
    <p:sldId id="449" r:id="rId14"/>
    <p:sldId id="450" r:id="rId15"/>
    <p:sldId id="295" r:id="rId16"/>
    <p:sldId id="363" r:id="rId17"/>
    <p:sldId id="447" r:id="rId18"/>
    <p:sldId id="328" r:id="rId19"/>
    <p:sldId id="451" r:id="rId20"/>
    <p:sldId id="458" r:id="rId21"/>
    <p:sldId id="460" r:id="rId22"/>
    <p:sldId id="441" r:id="rId23"/>
    <p:sldId id="461" r:id="rId24"/>
    <p:sldId id="462" r:id="rId25"/>
    <p:sldId id="463" r:id="rId26"/>
    <p:sldId id="464" r:id="rId27"/>
    <p:sldId id="445" r:id="rId28"/>
    <p:sldId id="298" r:id="rId29"/>
    <p:sldId id="466" r:id="rId30"/>
    <p:sldId id="457" r:id="rId31"/>
    <p:sldId id="456" r:id="rId32"/>
    <p:sldId id="442" r:id="rId33"/>
    <p:sldId id="435" r:id="rId34"/>
    <p:sldId id="484" r:id="rId35"/>
    <p:sldId id="454" r:id="rId36"/>
    <p:sldId id="468" r:id="rId37"/>
    <p:sldId id="444" r:id="rId38"/>
    <p:sldId id="469" r:id="rId39"/>
    <p:sldId id="343" r:id="rId40"/>
    <p:sldId id="470" r:id="rId41"/>
    <p:sldId id="285" r:id="rId42"/>
    <p:sldId id="472" r:id="rId43"/>
    <p:sldId id="473" r:id="rId44"/>
    <p:sldId id="452" r:id="rId45"/>
    <p:sldId id="474" r:id="rId46"/>
    <p:sldId id="475" r:id="rId47"/>
    <p:sldId id="485" r:id="rId48"/>
    <p:sldId id="317" r:id="rId49"/>
    <p:sldId id="477" r:id="rId50"/>
    <p:sldId id="478" r:id="rId51"/>
    <p:sldId id="479" r:id="rId52"/>
    <p:sldId id="480" r:id="rId53"/>
    <p:sldId id="437" r:id="rId54"/>
    <p:sldId id="481" r:id="rId55"/>
    <p:sldId id="482" r:id="rId56"/>
    <p:sldId id="436" r:id="rId57"/>
    <p:sldId id="483" r:id="rId58"/>
    <p:sldId id="270" r:id="rId59"/>
    <p:sldId id="949" r:id="rId60"/>
    <p:sldId id="950" r:id="rId61"/>
    <p:sldId id="320" r:id="rId62"/>
    <p:sldId id="370"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46"/>
    <a:srgbClr val="009DE0"/>
    <a:srgbClr val="C4007A"/>
    <a:srgbClr val="3038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89B3A3-6C33-4C88-8A1E-CE58940A0EDC}" v="26" dt="2021-10-15T07:31:20.695"/>
    <p1510:client id="{44A841AB-4836-4948-936B-5E80840222B1}" v="36" dt="2021-10-25T11:28:50.122"/>
    <p1510:client id="{E5BA2C50-AEA5-4C91-94DD-21978DAC258F}" v="178" dt="2021-10-15T08:07:26.559"/>
    <p1510:client id="{FD4A1593-F20F-4E54-8227-8DD7B2D6B635}" v="208" dt="2021-10-15T07:56:27.707"/>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Normaali tyyli 2 - Korostu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54" y="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nroth-Nalkki Sari (Valteri)" userId="9dd4b01a-2b16-4f23-ba35-48d6f590a310" providerId="ADAL" clId="{FD4A1593-F20F-4E54-8227-8DD7B2D6B635}"/>
    <pc:docChg chg="undo custSel addSld delSld modSld sldOrd">
      <pc:chgData name="Granroth-Nalkki Sari (Valteri)" userId="9dd4b01a-2b16-4f23-ba35-48d6f590a310" providerId="ADAL" clId="{FD4A1593-F20F-4E54-8227-8DD7B2D6B635}" dt="2021-10-15T07:56:27.707" v="705" actId="5793"/>
      <pc:docMkLst>
        <pc:docMk/>
      </pc:docMkLst>
      <pc:sldChg chg="modSp mod">
        <pc:chgData name="Granroth-Nalkki Sari (Valteri)" userId="9dd4b01a-2b16-4f23-ba35-48d6f590a310" providerId="ADAL" clId="{FD4A1593-F20F-4E54-8227-8DD7B2D6B635}" dt="2021-10-12T09:39:13.485" v="61" actId="20577"/>
        <pc:sldMkLst>
          <pc:docMk/>
          <pc:sldMk cId="1388475118" sldId="256"/>
        </pc:sldMkLst>
        <pc:spChg chg="mod">
          <ac:chgData name="Granroth-Nalkki Sari (Valteri)" userId="9dd4b01a-2b16-4f23-ba35-48d6f590a310" providerId="ADAL" clId="{FD4A1593-F20F-4E54-8227-8DD7B2D6B635}" dt="2021-10-12T09:39:13.485" v="61" actId="20577"/>
          <ac:spMkLst>
            <pc:docMk/>
            <pc:sldMk cId="1388475118" sldId="256"/>
            <ac:spMk id="3" creationId="{00000000-0000-0000-0000-000000000000}"/>
          </ac:spMkLst>
        </pc:spChg>
      </pc:sldChg>
      <pc:sldChg chg="del">
        <pc:chgData name="Granroth-Nalkki Sari (Valteri)" userId="9dd4b01a-2b16-4f23-ba35-48d6f590a310" providerId="ADAL" clId="{FD4A1593-F20F-4E54-8227-8DD7B2D6B635}" dt="2021-10-12T09:39:36.424" v="63" actId="47"/>
        <pc:sldMkLst>
          <pc:docMk/>
          <pc:sldMk cId="1065197110" sldId="257"/>
        </pc:sldMkLst>
      </pc:sldChg>
      <pc:sldChg chg="del">
        <pc:chgData name="Granroth-Nalkki Sari (Valteri)" userId="9dd4b01a-2b16-4f23-ba35-48d6f590a310" providerId="ADAL" clId="{FD4A1593-F20F-4E54-8227-8DD7B2D6B635}" dt="2021-10-12T10:38:04.387" v="537" actId="47"/>
        <pc:sldMkLst>
          <pc:docMk/>
          <pc:sldMk cId="831592734" sldId="258"/>
        </pc:sldMkLst>
      </pc:sldChg>
      <pc:sldChg chg="del">
        <pc:chgData name="Granroth-Nalkki Sari (Valteri)" userId="9dd4b01a-2b16-4f23-ba35-48d6f590a310" providerId="ADAL" clId="{FD4A1593-F20F-4E54-8227-8DD7B2D6B635}" dt="2021-10-12T09:40:24.467" v="69" actId="47"/>
        <pc:sldMkLst>
          <pc:docMk/>
          <pc:sldMk cId="3047907899" sldId="261"/>
        </pc:sldMkLst>
      </pc:sldChg>
      <pc:sldChg chg="del">
        <pc:chgData name="Granroth-Nalkki Sari (Valteri)" userId="9dd4b01a-2b16-4f23-ba35-48d6f590a310" providerId="ADAL" clId="{FD4A1593-F20F-4E54-8227-8DD7B2D6B635}" dt="2021-10-12T10:20:49.245" v="355" actId="47"/>
        <pc:sldMkLst>
          <pc:docMk/>
          <pc:sldMk cId="3613304347" sldId="263"/>
        </pc:sldMkLst>
      </pc:sldChg>
      <pc:sldChg chg="add">
        <pc:chgData name="Granroth-Nalkki Sari (Valteri)" userId="9dd4b01a-2b16-4f23-ba35-48d6f590a310" providerId="ADAL" clId="{FD4A1593-F20F-4E54-8227-8DD7B2D6B635}" dt="2021-10-12T10:26:39.198" v="460"/>
        <pc:sldMkLst>
          <pc:docMk/>
          <pc:sldMk cId="299514693" sldId="266"/>
        </pc:sldMkLst>
      </pc:sldChg>
      <pc:sldChg chg="add del ord">
        <pc:chgData name="Granroth-Nalkki Sari (Valteri)" userId="9dd4b01a-2b16-4f23-ba35-48d6f590a310" providerId="ADAL" clId="{FD4A1593-F20F-4E54-8227-8DD7B2D6B635}" dt="2021-10-12T10:22:02.667" v="380"/>
        <pc:sldMkLst>
          <pc:docMk/>
          <pc:sldMk cId="1054690471" sldId="285"/>
        </pc:sldMkLst>
      </pc:sldChg>
      <pc:sldChg chg="add del">
        <pc:chgData name="Granroth-Nalkki Sari (Valteri)" userId="9dd4b01a-2b16-4f23-ba35-48d6f590a310" providerId="ADAL" clId="{FD4A1593-F20F-4E54-8227-8DD7B2D6B635}" dt="2021-10-12T10:23:40.344" v="434"/>
        <pc:sldMkLst>
          <pc:docMk/>
          <pc:sldMk cId="1462079490" sldId="293"/>
        </pc:sldMkLst>
      </pc:sldChg>
      <pc:sldChg chg="modSp add mod">
        <pc:chgData name="Granroth-Nalkki Sari (Valteri)" userId="9dd4b01a-2b16-4f23-ba35-48d6f590a310" providerId="ADAL" clId="{FD4A1593-F20F-4E54-8227-8DD7B2D6B635}" dt="2021-10-12T10:23:54.897" v="456" actId="1076"/>
        <pc:sldMkLst>
          <pc:docMk/>
          <pc:sldMk cId="1628542191" sldId="293"/>
        </pc:sldMkLst>
        <pc:spChg chg="mod">
          <ac:chgData name="Granroth-Nalkki Sari (Valteri)" userId="9dd4b01a-2b16-4f23-ba35-48d6f590a310" providerId="ADAL" clId="{FD4A1593-F20F-4E54-8227-8DD7B2D6B635}" dt="2021-10-12T10:23:54.897" v="456" actId="1076"/>
          <ac:spMkLst>
            <pc:docMk/>
            <pc:sldMk cId="1628542191" sldId="293"/>
            <ac:spMk id="2" creationId="{00000000-0000-0000-0000-000000000000}"/>
          </ac:spMkLst>
        </pc:spChg>
      </pc:sldChg>
      <pc:sldChg chg="del">
        <pc:chgData name="Granroth-Nalkki Sari (Valteri)" userId="9dd4b01a-2b16-4f23-ba35-48d6f590a310" providerId="ADAL" clId="{FD4A1593-F20F-4E54-8227-8DD7B2D6B635}" dt="2021-10-12T09:43:11.899" v="76" actId="47"/>
        <pc:sldMkLst>
          <pc:docMk/>
          <pc:sldMk cId="2339306293" sldId="294"/>
        </pc:sldMkLst>
      </pc:sldChg>
      <pc:sldChg chg="del">
        <pc:chgData name="Granroth-Nalkki Sari (Valteri)" userId="9dd4b01a-2b16-4f23-ba35-48d6f590a310" providerId="ADAL" clId="{FD4A1593-F20F-4E54-8227-8DD7B2D6B635}" dt="2021-10-12T10:20:50.694" v="356" actId="47"/>
        <pc:sldMkLst>
          <pc:docMk/>
          <pc:sldMk cId="4159559438" sldId="296"/>
        </pc:sldMkLst>
      </pc:sldChg>
      <pc:sldChg chg="del">
        <pc:chgData name="Granroth-Nalkki Sari (Valteri)" userId="9dd4b01a-2b16-4f23-ba35-48d6f590a310" providerId="ADAL" clId="{FD4A1593-F20F-4E54-8227-8DD7B2D6B635}" dt="2021-10-12T10:20:29.819" v="350" actId="47"/>
        <pc:sldMkLst>
          <pc:docMk/>
          <pc:sldMk cId="640244021" sldId="297"/>
        </pc:sldMkLst>
      </pc:sldChg>
      <pc:sldChg chg="ord">
        <pc:chgData name="Granroth-Nalkki Sari (Valteri)" userId="9dd4b01a-2b16-4f23-ba35-48d6f590a310" providerId="ADAL" clId="{FD4A1593-F20F-4E54-8227-8DD7B2D6B635}" dt="2021-10-12T10:35:55.197" v="536"/>
        <pc:sldMkLst>
          <pc:docMk/>
          <pc:sldMk cId="3823041261" sldId="298"/>
        </pc:sldMkLst>
      </pc:sldChg>
      <pc:sldChg chg="del">
        <pc:chgData name="Granroth-Nalkki Sari (Valteri)" userId="9dd4b01a-2b16-4f23-ba35-48d6f590a310" providerId="ADAL" clId="{FD4A1593-F20F-4E54-8227-8DD7B2D6B635}" dt="2021-10-12T10:20:46.467" v="353" actId="47"/>
        <pc:sldMkLst>
          <pc:docMk/>
          <pc:sldMk cId="1963504910" sldId="299"/>
        </pc:sldMkLst>
      </pc:sldChg>
      <pc:sldChg chg="del">
        <pc:chgData name="Granroth-Nalkki Sari (Valteri)" userId="9dd4b01a-2b16-4f23-ba35-48d6f590a310" providerId="ADAL" clId="{FD4A1593-F20F-4E54-8227-8DD7B2D6B635}" dt="2021-10-12T10:20:47.735" v="354" actId="47"/>
        <pc:sldMkLst>
          <pc:docMk/>
          <pc:sldMk cId="1756848789" sldId="300"/>
        </pc:sldMkLst>
      </pc:sldChg>
      <pc:sldChg chg="del">
        <pc:chgData name="Granroth-Nalkki Sari (Valteri)" userId="9dd4b01a-2b16-4f23-ba35-48d6f590a310" providerId="ADAL" clId="{FD4A1593-F20F-4E54-8227-8DD7B2D6B635}" dt="2021-10-12T10:20:52.128" v="357" actId="47"/>
        <pc:sldMkLst>
          <pc:docMk/>
          <pc:sldMk cId="2290391345" sldId="301"/>
        </pc:sldMkLst>
      </pc:sldChg>
      <pc:sldChg chg="del">
        <pc:chgData name="Granroth-Nalkki Sari (Valteri)" userId="9dd4b01a-2b16-4f23-ba35-48d6f590a310" providerId="ADAL" clId="{FD4A1593-F20F-4E54-8227-8DD7B2D6B635}" dt="2021-10-12T10:20:53.206" v="358" actId="47"/>
        <pc:sldMkLst>
          <pc:docMk/>
          <pc:sldMk cId="630180959" sldId="303"/>
        </pc:sldMkLst>
      </pc:sldChg>
      <pc:sldChg chg="del">
        <pc:chgData name="Granroth-Nalkki Sari (Valteri)" userId="9dd4b01a-2b16-4f23-ba35-48d6f590a310" providerId="ADAL" clId="{FD4A1593-F20F-4E54-8227-8DD7B2D6B635}" dt="2021-10-12T10:20:55.763" v="360" actId="47"/>
        <pc:sldMkLst>
          <pc:docMk/>
          <pc:sldMk cId="1890564409" sldId="306"/>
        </pc:sldMkLst>
      </pc:sldChg>
      <pc:sldChg chg="del">
        <pc:chgData name="Granroth-Nalkki Sari (Valteri)" userId="9dd4b01a-2b16-4f23-ba35-48d6f590a310" providerId="ADAL" clId="{FD4A1593-F20F-4E54-8227-8DD7B2D6B635}" dt="2021-10-12T10:20:56.972" v="361" actId="47"/>
        <pc:sldMkLst>
          <pc:docMk/>
          <pc:sldMk cId="2242161394" sldId="307"/>
        </pc:sldMkLst>
      </pc:sldChg>
      <pc:sldChg chg="del">
        <pc:chgData name="Granroth-Nalkki Sari (Valteri)" userId="9dd4b01a-2b16-4f23-ba35-48d6f590a310" providerId="ADAL" clId="{FD4A1593-F20F-4E54-8227-8DD7B2D6B635}" dt="2021-10-12T10:21:00.061" v="364" actId="47"/>
        <pc:sldMkLst>
          <pc:docMk/>
          <pc:sldMk cId="2568426811" sldId="311"/>
        </pc:sldMkLst>
      </pc:sldChg>
      <pc:sldChg chg="del">
        <pc:chgData name="Granroth-Nalkki Sari (Valteri)" userId="9dd4b01a-2b16-4f23-ba35-48d6f590a310" providerId="ADAL" clId="{FD4A1593-F20F-4E54-8227-8DD7B2D6B635}" dt="2021-10-12T10:21:26.576" v="368" actId="47"/>
        <pc:sldMkLst>
          <pc:docMk/>
          <pc:sldMk cId="4279794563" sldId="313"/>
        </pc:sldMkLst>
      </pc:sldChg>
      <pc:sldChg chg="del">
        <pc:chgData name="Granroth-Nalkki Sari (Valteri)" userId="9dd4b01a-2b16-4f23-ba35-48d6f590a310" providerId="ADAL" clId="{FD4A1593-F20F-4E54-8227-8DD7B2D6B635}" dt="2021-10-12T10:21:27.315" v="369" actId="47"/>
        <pc:sldMkLst>
          <pc:docMk/>
          <pc:sldMk cId="2878535387" sldId="314"/>
        </pc:sldMkLst>
      </pc:sldChg>
      <pc:sldChg chg="addSp delSp modSp add mod setBg">
        <pc:chgData name="Granroth-Nalkki Sari (Valteri)" userId="9dd4b01a-2b16-4f23-ba35-48d6f590a310" providerId="ADAL" clId="{FD4A1593-F20F-4E54-8227-8DD7B2D6B635}" dt="2021-10-15T07:56:27.707" v="705" actId="5793"/>
        <pc:sldMkLst>
          <pc:docMk/>
          <pc:sldMk cId="397908225" sldId="317"/>
        </pc:sldMkLst>
        <pc:spChg chg="mod ord">
          <ac:chgData name="Granroth-Nalkki Sari (Valteri)" userId="9dd4b01a-2b16-4f23-ba35-48d6f590a310" providerId="ADAL" clId="{FD4A1593-F20F-4E54-8227-8DD7B2D6B635}" dt="2021-10-15T07:55:12.136" v="688" actId="26606"/>
          <ac:spMkLst>
            <pc:docMk/>
            <pc:sldMk cId="397908225" sldId="317"/>
            <ac:spMk id="2" creationId="{00000000-0000-0000-0000-000000000000}"/>
          </ac:spMkLst>
        </pc:spChg>
        <pc:spChg chg="mod">
          <ac:chgData name="Granroth-Nalkki Sari (Valteri)" userId="9dd4b01a-2b16-4f23-ba35-48d6f590a310" providerId="ADAL" clId="{FD4A1593-F20F-4E54-8227-8DD7B2D6B635}" dt="2021-10-15T07:55:12.136" v="688" actId="26606"/>
          <ac:spMkLst>
            <pc:docMk/>
            <pc:sldMk cId="397908225" sldId="317"/>
            <ac:spMk id="4" creationId="{00000000-0000-0000-0000-000000000000}"/>
          </ac:spMkLst>
        </pc:spChg>
        <pc:spChg chg="mod ord">
          <ac:chgData name="Granroth-Nalkki Sari (Valteri)" userId="9dd4b01a-2b16-4f23-ba35-48d6f590a310" providerId="ADAL" clId="{FD4A1593-F20F-4E54-8227-8DD7B2D6B635}" dt="2021-10-15T07:56:07.125" v="699" actId="1076"/>
          <ac:spMkLst>
            <pc:docMk/>
            <pc:sldMk cId="397908225" sldId="317"/>
            <ac:spMk id="6" creationId="{00000000-0000-0000-0000-000000000000}"/>
          </ac:spMkLst>
        </pc:spChg>
        <pc:spChg chg="del">
          <ac:chgData name="Granroth-Nalkki Sari (Valteri)" userId="9dd4b01a-2b16-4f23-ba35-48d6f590a310" providerId="ADAL" clId="{FD4A1593-F20F-4E54-8227-8DD7B2D6B635}" dt="2021-10-15T07:54:28.394" v="687" actId="21"/>
          <ac:spMkLst>
            <pc:docMk/>
            <pc:sldMk cId="397908225" sldId="317"/>
            <ac:spMk id="7" creationId="{00000000-0000-0000-0000-000000000000}"/>
          </ac:spMkLst>
        </pc:spChg>
        <pc:spChg chg="add mod">
          <ac:chgData name="Granroth-Nalkki Sari (Valteri)" userId="9dd4b01a-2b16-4f23-ba35-48d6f590a310" providerId="ADAL" clId="{FD4A1593-F20F-4E54-8227-8DD7B2D6B635}" dt="2021-10-15T07:56:27.707" v="705" actId="5793"/>
          <ac:spMkLst>
            <pc:docMk/>
            <pc:sldMk cId="397908225" sldId="317"/>
            <ac:spMk id="9" creationId="{69FA7F50-0CC5-4B5E-B3A0-BBC1A6806442}"/>
          </ac:spMkLst>
        </pc:spChg>
        <pc:spChg chg="add">
          <ac:chgData name="Granroth-Nalkki Sari (Valteri)" userId="9dd4b01a-2b16-4f23-ba35-48d6f590a310" providerId="ADAL" clId="{FD4A1593-F20F-4E54-8227-8DD7B2D6B635}" dt="2021-10-15T07:55:12.136" v="688" actId="26606"/>
          <ac:spMkLst>
            <pc:docMk/>
            <pc:sldMk cId="397908225" sldId="317"/>
            <ac:spMk id="11" creationId="{2B97F24A-32CE-4C1C-A50D-3016B394DCFB}"/>
          </ac:spMkLst>
        </pc:spChg>
        <pc:spChg chg="add">
          <ac:chgData name="Granroth-Nalkki Sari (Valteri)" userId="9dd4b01a-2b16-4f23-ba35-48d6f590a310" providerId="ADAL" clId="{FD4A1593-F20F-4E54-8227-8DD7B2D6B635}" dt="2021-10-15T07:55:12.136" v="688" actId="26606"/>
          <ac:spMkLst>
            <pc:docMk/>
            <pc:sldMk cId="397908225" sldId="317"/>
            <ac:spMk id="13" creationId="{CD8B4F24-440B-49E9-B85D-733523DC064B}"/>
          </ac:spMkLst>
        </pc:spChg>
        <pc:picChg chg="mod ord">
          <ac:chgData name="Granroth-Nalkki Sari (Valteri)" userId="9dd4b01a-2b16-4f23-ba35-48d6f590a310" providerId="ADAL" clId="{FD4A1593-F20F-4E54-8227-8DD7B2D6B635}" dt="2021-10-15T07:55:54.081" v="696" actId="1076"/>
          <ac:picMkLst>
            <pc:docMk/>
            <pc:sldMk cId="397908225" sldId="317"/>
            <ac:picMk id="5" creationId="{00000000-0000-0000-0000-000000000000}"/>
          </ac:picMkLst>
        </pc:picChg>
      </pc:sldChg>
      <pc:sldChg chg="del">
        <pc:chgData name="Granroth-Nalkki Sari (Valteri)" userId="9dd4b01a-2b16-4f23-ba35-48d6f590a310" providerId="ADAL" clId="{FD4A1593-F20F-4E54-8227-8DD7B2D6B635}" dt="2021-10-12T09:46:41.570" v="93" actId="47"/>
        <pc:sldMkLst>
          <pc:docMk/>
          <pc:sldMk cId="533657564" sldId="322"/>
        </pc:sldMkLst>
      </pc:sldChg>
      <pc:sldChg chg="modSp del mod">
        <pc:chgData name="Granroth-Nalkki Sari (Valteri)" userId="9dd4b01a-2b16-4f23-ba35-48d6f590a310" providerId="ADAL" clId="{FD4A1593-F20F-4E54-8227-8DD7B2D6B635}" dt="2021-10-12T10:23:42.794" v="436" actId="47"/>
        <pc:sldMkLst>
          <pc:docMk/>
          <pc:sldMk cId="899454730" sldId="323"/>
        </pc:sldMkLst>
        <pc:spChg chg="mod">
          <ac:chgData name="Granroth-Nalkki Sari (Valteri)" userId="9dd4b01a-2b16-4f23-ba35-48d6f590a310" providerId="ADAL" clId="{FD4A1593-F20F-4E54-8227-8DD7B2D6B635}" dt="2021-10-12T09:40:10.220" v="65" actId="1076"/>
          <ac:spMkLst>
            <pc:docMk/>
            <pc:sldMk cId="899454730" sldId="323"/>
            <ac:spMk id="3" creationId="{00000000-0000-0000-0000-000000000000}"/>
          </ac:spMkLst>
        </pc:spChg>
      </pc:sldChg>
      <pc:sldChg chg="del">
        <pc:chgData name="Granroth-Nalkki Sari (Valteri)" userId="9dd4b01a-2b16-4f23-ba35-48d6f590a310" providerId="ADAL" clId="{FD4A1593-F20F-4E54-8227-8DD7B2D6B635}" dt="2021-10-12T09:40:15.693" v="66" actId="47"/>
        <pc:sldMkLst>
          <pc:docMk/>
          <pc:sldMk cId="85201474" sldId="325"/>
        </pc:sldMkLst>
      </pc:sldChg>
      <pc:sldChg chg="del">
        <pc:chgData name="Granroth-Nalkki Sari (Valteri)" userId="9dd4b01a-2b16-4f23-ba35-48d6f590a310" providerId="ADAL" clId="{FD4A1593-F20F-4E54-8227-8DD7B2D6B635}" dt="2021-10-12T09:40:18.378" v="67" actId="47"/>
        <pc:sldMkLst>
          <pc:docMk/>
          <pc:sldMk cId="573577256" sldId="326"/>
        </pc:sldMkLst>
      </pc:sldChg>
      <pc:sldChg chg="del">
        <pc:chgData name="Granroth-Nalkki Sari (Valteri)" userId="9dd4b01a-2b16-4f23-ba35-48d6f590a310" providerId="ADAL" clId="{FD4A1593-F20F-4E54-8227-8DD7B2D6B635}" dt="2021-10-12T09:40:21.891" v="68" actId="47"/>
        <pc:sldMkLst>
          <pc:docMk/>
          <pc:sldMk cId="3972394725" sldId="327"/>
        </pc:sldMkLst>
      </pc:sldChg>
      <pc:sldChg chg="ord">
        <pc:chgData name="Granroth-Nalkki Sari (Valteri)" userId="9dd4b01a-2b16-4f23-ba35-48d6f590a310" providerId="ADAL" clId="{FD4A1593-F20F-4E54-8227-8DD7B2D6B635}" dt="2021-10-12T10:20:17.995" v="348"/>
        <pc:sldMkLst>
          <pc:docMk/>
          <pc:sldMk cId="402865372" sldId="328"/>
        </pc:sldMkLst>
      </pc:sldChg>
      <pc:sldChg chg="del">
        <pc:chgData name="Granroth-Nalkki Sari (Valteri)" userId="9dd4b01a-2b16-4f23-ba35-48d6f590a310" providerId="ADAL" clId="{FD4A1593-F20F-4E54-8227-8DD7B2D6B635}" dt="2021-10-12T10:20:28.385" v="349" actId="47"/>
        <pc:sldMkLst>
          <pc:docMk/>
          <pc:sldMk cId="600237155" sldId="329"/>
        </pc:sldMkLst>
      </pc:sldChg>
      <pc:sldChg chg="del">
        <pc:chgData name="Granroth-Nalkki Sari (Valteri)" userId="9dd4b01a-2b16-4f23-ba35-48d6f590a310" providerId="ADAL" clId="{FD4A1593-F20F-4E54-8227-8DD7B2D6B635}" dt="2021-10-12T10:20:43.729" v="351" actId="47"/>
        <pc:sldMkLst>
          <pc:docMk/>
          <pc:sldMk cId="140075536" sldId="330"/>
        </pc:sldMkLst>
      </pc:sldChg>
      <pc:sldChg chg="del">
        <pc:chgData name="Granroth-Nalkki Sari (Valteri)" userId="9dd4b01a-2b16-4f23-ba35-48d6f590a310" providerId="ADAL" clId="{FD4A1593-F20F-4E54-8227-8DD7B2D6B635}" dt="2021-10-12T10:20:54.404" v="359" actId="47"/>
        <pc:sldMkLst>
          <pc:docMk/>
          <pc:sldMk cId="1134261195" sldId="331"/>
        </pc:sldMkLst>
      </pc:sldChg>
      <pc:sldChg chg="del">
        <pc:chgData name="Granroth-Nalkki Sari (Valteri)" userId="9dd4b01a-2b16-4f23-ba35-48d6f590a310" providerId="ADAL" clId="{FD4A1593-F20F-4E54-8227-8DD7B2D6B635}" dt="2021-10-12T10:21:27.887" v="370" actId="47"/>
        <pc:sldMkLst>
          <pc:docMk/>
          <pc:sldMk cId="1520109067" sldId="337"/>
        </pc:sldMkLst>
      </pc:sldChg>
      <pc:sldChg chg="del">
        <pc:chgData name="Granroth-Nalkki Sari (Valteri)" userId="9dd4b01a-2b16-4f23-ba35-48d6f590a310" providerId="ADAL" clId="{FD4A1593-F20F-4E54-8227-8DD7B2D6B635}" dt="2021-10-12T10:20:58.142" v="362" actId="47"/>
        <pc:sldMkLst>
          <pc:docMk/>
          <pc:sldMk cId="1454849480" sldId="338"/>
        </pc:sldMkLst>
      </pc:sldChg>
      <pc:sldChg chg="add del">
        <pc:chgData name="Granroth-Nalkki Sari (Valteri)" userId="9dd4b01a-2b16-4f23-ba35-48d6f590a310" providerId="ADAL" clId="{FD4A1593-F20F-4E54-8227-8DD7B2D6B635}" dt="2021-10-12T09:47:17.697" v="94" actId="47"/>
        <pc:sldMkLst>
          <pc:docMk/>
          <pc:sldMk cId="3125801293" sldId="340"/>
        </pc:sldMkLst>
      </pc:sldChg>
      <pc:sldChg chg="del">
        <pc:chgData name="Granroth-Nalkki Sari (Valteri)" userId="9dd4b01a-2b16-4f23-ba35-48d6f590a310" providerId="ADAL" clId="{FD4A1593-F20F-4E54-8227-8DD7B2D6B635}" dt="2021-10-12T09:41:05.914" v="71" actId="47"/>
        <pc:sldMkLst>
          <pc:docMk/>
          <pc:sldMk cId="3242786811" sldId="341"/>
        </pc:sldMkLst>
      </pc:sldChg>
      <pc:sldChg chg="del">
        <pc:chgData name="Granroth-Nalkki Sari (Valteri)" userId="9dd4b01a-2b16-4f23-ba35-48d6f590a310" providerId="ADAL" clId="{FD4A1593-F20F-4E54-8227-8DD7B2D6B635}" dt="2021-10-12T10:19:23.802" v="344" actId="47"/>
        <pc:sldMkLst>
          <pc:docMk/>
          <pc:sldMk cId="967055456" sldId="342"/>
        </pc:sldMkLst>
      </pc:sldChg>
      <pc:sldChg chg="addSp delSp modSp add mod setBg modClrScheme delDesignElem chgLayout">
        <pc:chgData name="Granroth-Nalkki Sari (Valteri)" userId="9dd4b01a-2b16-4f23-ba35-48d6f590a310" providerId="ADAL" clId="{FD4A1593-F20F-4E54-8227-8DD7B2D6B635}" dt="2021-10-15T07:53:55.626" v="686" actId="255"/>
        <pc:sldMkLst>
          <pc:docMk/>
          <pc:sldMk cId="2214201093" sldId="343"/>
        </pc:sldMkLst>
        <pc:spChg chg="mod ord">
          <ac:chgData name="Granroth-Nalkki Sari (Valteri)" userId="9dd4b01a-2b16-4f23-ba35-48d6f590a310" providerId="ADAL" clId="{FD4A1593-F20F-4E54-8227-8DD7B2D6B635}" dt="2021-10-12T10:10:55.746" v="332" actId="700"/>
          <ac:spMkLst>
            <pc:docMk/>
            <pc:sldMk cId="2214201093" sldId="343"/>
            <ac:spMk id="2" creationId="{00000000-0000-0000-0000-000000000000}"/>
          </ac:spMkLst>
        </pc:spChg>
        <pc:spChg chg="mod ord">
          <ac:chgData name="Granroth-Nalkki Sari (Valteri)" userId="9dd4b01a-2b16-4f23-ba35-48d6f590a310" providerId="ADAL" clId="{FD4A1593-F20F-4E54-8227-8DD7B2D6B635}" dt="2021-10-15T07:53:43.605" v="685" actId="207"/>
          <ac:spMkLst>
            <pc:docMk/>
            <pc:sldMk cId="2214201093" sldId="343"/>
            <ac:spMk id="4" creationId="{00000000-0000-0000-0000-000000000000}"/>
          </ac:spMkLst>
        </pc:spChg>
        <pc:spChg chg="mod">
          <ac:chgData name="Granroth-Nalkki Sari (Valteri)" userId="9dd4b01a-2b16-4f23-ba35-48d6f590a310" providerId="ADAL" clId="{FD4A1593-F20F-4E54-8227-8DD7B2D6B635}" dt="2021-10-15T07:53:55.626" v="686" actId="255"/>
          <ac:spMkLst>
            <pc:docMk/>
            <pc:sldMk cId="2214201093" sldId="343"/>
            <ac:spMk id="5" creationId="{B877DCED-CC6F-4866-AA06-23E6BE920528}"/>
          </ac:spMkLst>
        </pc:spChg>
        <pc:spChg chg="del">
          <ac:chgData name="Granroth-Nalkki Sari (Valteri)" userId="9dd4b01a-2b16-4f23-ba35-48d6f590a310" providerId="ADAL" clId="{FD4A1593-F20F-4E54-8227-8DD7B2D6B635}" dt="2021-10-12T09:46:24.871" v="90"/>
          <ac:spMkLst>
            <pc:docMk/>
            <pc:sldMk cId="2214201093" sldId="343"/>
            <ac:spMk id="11" creationId="{9228552E-C8B1-4A80-8448-0787CE0FC704}"/>
          </ac:spMkLst>
        </pc:spChg>
        <pc:graphicFrameChg chg="mod ord">
          <ac:chgData name="Granroth-Nalkki Sari (Valteri)" userId="9dd4b01a-2b16-4f23-ba35-48d6f590a310" providerId="ADAL" clId="{FD4A1593-F20F-4E54-8227-8DD7B2D6B635}" dt="2021-10-12T10:10:55.746" v="332" actId="700"/>
          <ac:graphicFrameMkLst>
            <pc:docMk/>
            <pc:sldMk cId="2214201093" sldId="343"/>
            <ac:graphicFrameMk id="6" creationId="{6DC8DCB6-6ECB-44D5-84A6-5E02C9E2A396}"/>
          </ac:graphicFrameMkLst>
        </pc:graphicFrameChg>
        <pc:picChg chg="add del mod">
          <ac:chgData name="Granroth-Nalkki Sari (Valteri)" userId="9dd4b01a-2b16-4f23-ba35-48d6f590a310" providerId="ADAL" clId="{FD4A1593-F20F-4E54-8227-8DD7B2D6B635}" dt="2021-10-12T10:10:37.084" v="331"/>
          <ac:picMkLst>
            <pc:docMk/>
            <pc:sldMk cId="2214201093" sldId="343"/>
            <ac:picMk id="8" creationId="{10FE347D-421C-4E06-9938-AE216842C8B1}"/>
          </ac:picMkLst>
        </pc:picChg>
      </pc:sldChg>
      <pc:sldChg chg="del">
        <pc:chgData name="Granroth-Nalkki Sari (Valteri)" userId="9dd4b01a-2b16-4f23-ba35-48d6f590a310" providerId="ADAL" clId="{FD4A1593-F20F-4E54-8227-8DD7B2D6B635}" dt="2021-10-12T10:19:27.526" v="346" actId="47"/>
        <pc:sldMkLst>
          <pc:docMk/>
          <pc:sldMk cId="3901690074" sldId="344"/>
        </pc:sldMkLst>
      </pc:sldChg>
      <pc:sldChg chg="del">
        <pc:chgData name="Granroth-Nalkki Sari (Valteri)" userId="9dd4b01a-2b16-4f23-ba35-48d6f590a310" providerId="ADAL" clId="{FD4A1593-F20F-4E54-8227-8DD7B2D6B635}" dt="2021-10-12T10:35:28.111" v="534" actId="47"/>
        <pc:sldMkLst>
          <pc:docMk/>
          <pc:sldMk cId="618413849" sldId="345"/>
        </pc:sldMkLst>
      </pc:sldChg>
      <pc:sldChg chg="del">
        <pc:chgData name="Granroth-Nalkki Sari (Valteri)" userId="9dd4b01a-2b16-4f23-ba35-48d6f590a310" providerId="ADAL" clId="{FD4A1593-F20F-4E54-8227-8DD7B2D6B635}" dt="2021-10-12T10:19:26.124" v="345" actId="47"/>
        <pc:sldMkLst>
          <pc:docMk/>
          <pc:sldMk cId="957448349" sldId="346"/>
        </pc:sldMkLst>
      </pc:sldChg>
      <pc:sldChg chg="del">
        <pc:chgData name="Granroth-Nalkki Sari (Valteri)" userId="9dd4b01a-2b16-4f23-ba35-48d6f590a310" providerId="ADAL" clId="{FD4A1593-F20F-4E54-8227-8DD7B2D6B635}" dt="2021-10-12T09:43:13.766" v="77" actId="47"/>
        <pc:sldMkLst>
          <pc:docMk/>
          <pc:sldMk cId="878013666" sldId="347"/>
        </pc:sldMkLst>
      </pc:sldChg>
      <pc:sldChg chg="del">
        <pc:chgData name="Granroth-Nalkki Sari (Valteri)" userId="9dd4b01a-2b16-4f23-ba35-48d6f590a310" providerId="ADAL" clId="{FD4A1593-F20F-4E54-8227-8DD7B2D6B635}" dt="2021-10-12T10:22:37.367" v="381" actId="47"/>
        <pc:sldMkLst>
          <pc:docMk/>
          <pc:sldMk cId="1302730617" sldId="348"/>
        </pc:sldMkLst>
      </pc:sldChg>
      <pc:sldChg chg="modSp mod">
        <pc:chgData name="Granroth-Nalkki Sari (Valteri)" userId="9dd4b01a-2b16-4f23-ba35-48d6f590a310" providerId="ADAL" clId="{FD4A1593-F20F-4E54-8227-8DD7B2D6B635}" dt="2021-10-12T10:22:58.920" v="406" actId="1076"/>
        <pc:sldMkLst>
          <pc:docMk/>
          <pc:sldMk cId="1330970698" sldId="349"/>
        </pc:sldMkLst>
        <pc:spChg chg="mod">
          <ac:chgData name="Granroth-Nalkki Sari (Valteri)" userId="9dd4b01a-2b16-4f23-ba35-48d6f590a310" providerId="ADAL" clId="{FD4A1593-F20F-4E54-8227-8DD7B2D6B635}" dt="2021-10-12T10:22:58.920" v="406" actId="1076"/>
          <ac:spMkLst>
            <pc:docMk/>
            <pc:sldMk cId="1330970698" sldId="349"/>
            <ac:spMk id="4" creationId="{00000000-0000-0000-0000-000000000000}"/>
          </ac:spMkLst>
        </pc:spChg>
      </pc:sldChg>
      <pc:sldChg chg="del">
        <pc:chgData name="Granroth-Nalkki Sari (Valteri)" userId="9dd4b01a-2b16-4f23-ba35-48d6f590a310" providerId="ADAL" clId="{FD4A1593-F20F-4E54-8227-8DD7B2D6B635}" dt="2021-10-12T10:20:45.264" v="352" actId="47"/>
        <pc:sldMkLst>
          <pc:docMk/>
          <pc:sldMk cId="1025420247" sldId="350"/>
        </pc:sldMkLst>
      </pc:sldChg>
      <pc:sldChg chg="del">
        <pc:chgData name="Granroth-Nalkki Sari (Valteri)" userId="9dd4b01a-2b16-4f23-ba35-48d6f590a310" providerId="ADAL" clId="{FD4A1593-F20F-4E54-8227-8DD7B2D6B635}" dt="2021-10-12T10:20:59.097" v="363" actId="47"/>
        <pc:sldMkLst>
          <pc:docMk/>
          <pc:sldMk cId="4080315699" sldId="351"/>
        </pc:sldMkLst>
      </pc:sldChg>
      <pc:sldChg chg="del">
        <pc:chgData name="Granroth-Nalkki Sari (Valteri)" userId="9dd4b01a-2b16-4f23-ba35-48d6f590a310" providerId="ADAL" clId="{FD4A1593-F20F-4E54-8227-8DD7B2D6B635}" dt="2021-10-12T10:21:25.827" v="367" actId="47"/>
        <pc:sldMkLst>
          <pc:docMk/>
          <pc:sldMk cId="3225528450" sldId="352"/>
        </pc:sldMkLst>
      </pc:sldChg>
      <pc:sldChg chg="del">
        <pc:chgData name="Granroth-Nalkki Sari (Valteri)" userId="9dd4b01a-2b16-4f23-ba35-48d6f590a310" providerId="ADAL" clId="{FD4A1593-F20F-4E54-8227-8DD7B2D6B635}" dt="2021-10-12T10:21:28.535" v="371" actId="47"/>
        <pc:sldMkLst>
          <pc:docMk/>
          <pc:sldMk cId="1393470609" sldId="353"/>
        </pc:sldMkLst>
      </pc:sldChg>
      <pc:sldChg chg="del">
        <pc:chgData name="Granroth-Nalkki Sari (Valteri)" userId="9dd4b01a-2b16-4f23-ba35-48d6f590a310" providerId="ADAL" clId="{FD4A1593-F20F-4E54-8227-8DD7B2D6B635}" dt="2021-10-12T10:21:29.291" v="372" actId="47"/>
        <pc:sldMkLst>
          <pc:docMk/>
          <pc:sldMk cId="2581536741" sldId="354"/>
        </pc:sldMkLst>
      </pc:sldChg>
      <pc:sldChg chg="del">
        <pc:chgData name="Granroth-Nalkki Sari (Valteri)" userId="9dd4b01a-2b16-4f23-ba35-48d6f590a310" providerId="ADAL" clId="{FD4A1593-F20F-4E54-8227-8DD7B2D6B635}" dt="2021-10-12T10:21:30.309" v="373" actId="47"/>
        <pc:sldMkLst>
          <pc:docMk/>
          <pc:sldMk cId="2175216009" sldId="355"/>
        </pc:sldMkLst>
      </pc:sldChg>
      <pc:sldChg chg="del">
        <pc:chgData name="Granroth-Nalkki Sari (Valteri)" userId="9dd4b01a-2b16-4f23-ba35-48d6f590a310" providerId="ADAL" clId="{FD4A1593-F20F-4E54-8227-8DD7B2D6B635}" dt="2021-10-12T10:21:30.995" v="374" actId="47"/>
        <pc:sldMkLst>
          <pc:docMk/>
          <pc:sldMk cId="1528386486" sldId="356"/>
        </pc:sldMkLst>
      </pc:sldChg>
      <pc:sldChg chg="del">
        <pc:chgData name="Granroth-Nalkki Sari (Valteri)" userId="9dd4b01a-2b16-4f23-ba35-48d6f590a310" providerId="ADAL" clId="{FD4A1593-F20F-4E54-8227-8DD7B2D6B635}" dt="2021-10-12T10:21:31.897" v="375" actId="47"/>
        <pc:sldMkLst>
          <pc:docMk/>
          <pc:sldMk cId="2435665698" sldId="357"/>
        </pc:sldMkLst>
      </pc:sldChg>
      <pc:sldChg chg="del">
        <pc:chgData name="Granroth-Nalkki Sari (Valteri)" userId="9dd4b01a-2b16-4f23-ba35-48d6f590a310" providerId="ADAL" clId="{FD4A1593-F20F-4E54-8227-8DD7B2D6B635}" dt="2021-10-12T10:21:32.593" v="376" actId="47"/>
        <pc:sldMkLst>
          <pc:docMk/>
          <pc:sldMk cId="1150301370" sldId="358"/>
        </pc:sldMkLst>
      </pc:sldChg>
      <pc:sldChg chg="del">
        <pc:chgData name="Granroth-Nalkki Sari (Valteri)" userId="9dd4b01a-2b16-4f23-ba35-48d6f590a310" providerId="ADAL" clId="{FD4A1593-F20F-4E54-8227-8DD7B2D6B635}" dt="2021-10-12T10:21:33.381" v="377" actId="47"/>
        <pc:sldMkLst>
          <pc:docMk/>
          <pc:sldMk cId="2579032116" sldId="359"/>
        </pc:sldMkLst>
      </pc:sldChg>
      <pc:sldChg chg="del">
        <pc:chgData name="Granroth-Nalkki Sari (Valteri)" userId="9dd4b01a-2b16-4f23-ba35-48d6f590a310" providerId="ADAL" clId="{FD4A1593-F20F-4E54-8227-8DD7B2D6B635}" dt="2021-10-12T09:42:38.331" v="74" actId="47"/>
        <pc:sldMkLst>
          <pc:docMk/>
          <pc:sldMk cId="347528061" sldId="360"/>
        </pc:sldMkLst>
      </pc:sldChg>
      <pc:sldChg chg="del">
        <pc:chgData name="Granroth-Nalkki Sari (Valteri)" userId="9dd4b01a-2b16-4f23-ba35-48d6f590a310" providerId="ADAL" clId="{FD4A1593-F20F-4E54-8227-8DD7B2D6B635}" dt="2021-10-12T09:39:37.483" v="64" actId="47"/>
        <pc:sldMkLst>
          <pc:docMk/>
          <pc:sldMk cId="161237489" sldId="361"/>
        </pc:sldMkLst>
      </pc:sldChg>
      <pc:sldChg chg="del">
        <pc:chgData name="Granroth-Nalkki Sari (Valteri)" userId="9dd4b01a-2b16-4f23-ba35-48d6f590a310" providerId="ADAL" clId="{FD4A1593-F20F-4E54-8227-8DD7B2D6B635}" dt="2021-10-12T10:21:35.304" v="378" actId="47"/>
        <pc:sldMkLst>
          <pc:docMk/>
          <pc:sldMk cId="3700590742" sldId="362"/>
        </pc:sldMkLst>
      </pc:sldChg>
      <pc:sldChg chg="add">
        <pc:chgData name="Granroth-Nalkki Sari (Valteri)" userId="9dd4b01a-2b16-4f23-ba35-48d6f590a310" providerId="ADAL" clId="{FD4A1593-F20F-4E54-8227-8DD7B2D6B635}" dt="2021-10-12T09:42:35.148" v="73"/>
        <pc:sldMkLst>
          <pc:docMk/>
          <pc:sldMk cId="277755585" sldId="363"/>
        </pc:sldMkLst>
      </pc:sldChg>
      <pc:sldChg chg="del">
        <pc:chgData name="Granroth-Nalkki Sari (Valteri)" userId="9dd4b01a-2b16-4f23-ba35-48d6f590a310" providerId="ADAL" clId="{FD4A1593-F20F-4E54-8227-8DD7B2D6B635}" dt="2021-10-12T09:39:30.461" v="62" actId="47"/>
        <pc:sldMkLst>
          <pc:docMk/>
          <pc:sldMk cId="2237281365" sldId="363"/>
        </pc:sldMkLst>
      </pc:sldChg>
      <pc:sldChg chg="addSp delSp modSp add mod setBg delDesignElem">
        <pc:chgData name="Granroth-Nalkki Sari (Valteri)" userId="9dd4b01a-2b16-4f23-ba35-48d6f590a310" providerId="ADAL" clId="{FD4A1593-F20F-4E54-8227-8DD7B2D6B635}" dt="2021-10-12T09:55:51.084" v="274" actId="1076"/>
        <pc:sldMkLst>
          <pc:docMk/>
          <pc:sldMk cId="1745315450" sldId="435"/>
        </pc:sldMkLst>
        <pc:spChg chg="add mod">
          <ac:chgData name="Granroth-Nalkki Sari (Valteri)" userId="9dd4b01a-2b16-4f23-ba35-48d6f590a310" providerId="ADAL" clId="{FD4A1593-F20F-4E54-8227-8DD7B2D6B635}" dt="2021-10-12T09:55:51.084" v="274" actId="1076"/>
          <ac:spMkLst>
            <pc:docMk/>
            <pc:sldMk cId="1745315450" sldId="435"/>
            <ac:spMk id="2" creationId="{2E1B9293-1453-4791-B365-3F168CBC0241}"/>
          </ac:spMkLst>
        </pc:spChg>
        <pc:spChg chg="mod">
          <ac:chgData name="Granroth-Nalkki Sari (Valteri)" userId="9dd4b01a-2b16-4f23-ba35-48d6f590a310" providerId="ADAL" clId="{FD4A1593-F20F-4E54-8227-8DD7B2D6B635}" dt="2021-10-12T09:54:51.791" v="262" actId="26606"/>
          <ac:spMkLst>
            <pc:docMk/>
            <pc:sldMk cId="1745315450" sldId="435"/>
            <ac:spMk id="3" creationId="{77C8C2C4-B252-4DCA-A46F-B8AC2F69E450}"/>
          </ac:spMkLst>
        </pc:spChg>
        <pc:spChg chg="mod ord">
          <ac:chgData name="Granroth-Nalkki Sari (Valteri)" userId="9dd4b01a-2b16-4f23-ba35-48d6f590a310" providerId="ADAL" clId="{FD4A1593-F20F-4E54-8227-8DD7B2D6B635}" dt="2021-10-12T09:55:10.689" v="264" actId="5793"/>
          <ac:spMkLst>
            <pc:docMk/>
            <pc:sldMk cId="1745315450" sldId="435"/>
            <ac:spMk id="5" creationId="{00000000-0000-0000-0000-000000000000}"/>
          </ac:spMkLst>
        </pc:spChg>
        <pc:spChg chg="add">
          <ac:chgData name="Granroth-Nalkki Sari (Valteri)" userId="9dd4b01a-2b16-4f23-ba35-48d6f590a310" providerId="ADAL" clId="{FD4A1593-F20F-4E54-8227-8DD7B2D6B635}" dt="2021-10-12T09:54:51.791" v="262" actId="26606"/>
          <ac:spMkLst>
            <pc:docMk/>
            <pc:sldMk cId="1745315450" sldId="435"/>
            <ac:spMk id="11" creationId="{5E52985E-2553-471E-82AA-5ED7A329890A}"/>
          </ac:spMkLst>
        </pc:spChg>
        <pc:spChg chg="del">
          <ac:chgData name="Granroth-Nalkki Sari (Valteri)" userId="9dd4b01a-2b16-4f23-ba35-48d6f590a310" providerId="ADAL" clId="{FD4A1593-F20F-4E54-8227-8DD7B2D6B635}" dt="2021-10-12T09:46:24.871" v="90"/>
          <ac:spMkLst>
            <pc:docMk/>
            <pc:sldMk cId="1745315450" sldId="435"/>
            <ac:spMk id="41" creationId="{823AC064-BC96-4F32-8AE1-B2FD38754823}"/>
          </ac:spMkLst>
        </pc:spChg>
        <pc:picChg chg="mod ord">
          <ac:chgData name="Granroth-Nalkki Sari (Valteri)" userId="9dd4b01a-2b16-4f23-ba35-48d6f590a310" providerId="ADAL" clId="{FD4A1593-F20F-4E54-8227-8DD7B2D6B635}" dt="2021-10-12T09:54:51.791" v="262" actId="26606"/>
          <ac:picMkLst>
            <pc:docMk/>
            <pc:sldMk cId="1745315450" sldId="435"/>
            <ac:picMk id="4" creationId="{00000000-0000-0000-0000-000000000000}"/>
          </ac:picMkLst>
        </pc:picChg>
        <pc:picChg chg="mod">
          <ac:chgData name="Granroth-Nalkki Sari (Valteri)" userId="9dd4b01a-2b16-4f23-ba35-48d6f590a310" providerId="ADAL" clId="{FD4A1593-F20F-4E54-8227-8DD7B2D6B635}" dt="2021-10-12T09:54:51.791" v="262" actId="26606"/>
          <ac:picMkLst>
            <pc:docMk/>
            <pc:sldMk cId="1745315450" sldId="435"/>
            <ac:picMk id="6" creationId="{9D3DB3E5-4986-42A7-A10C-CECC8228AC11}"/>
          </ac:picMkLst>
        </pc:picChg>
        <pc:cxnChg chg="add">
          <ac:chgData name="Granroth-Nalkki Sari (Valteri)" userId="9dd4b01a-2b16-4f23-ba35-48d6f590a310" providerId="ADAL" clId="{FD4A1593-F20F-4E54-8227-8DD7B2D6B635}" dt="2021-10-12T09:54:51.791" v="262" actId="26606"/>
          <ac:cxnSpMkLst>
            <pc:docMk/>
            <pc:sldMk cId="1745315450" sldId="435"/>
            <ac:cxnSpMk id="13" creationId="{DAE3ABC6-4042-4293-A7DF-F01181363B7E}"/>
          </ac:cxnSpMkLst>
        </pc:cxnChg>
        <pc:cxnChg chg="del">
          <ac:chgData name="Granroth-Nalkki Sari (Valteri)" userId="9dd4b01a-2b16-4f23-ba35-48d6f590a310" providerId="ADAL" clId="{FD4A1593-F20F-4E54-8227-8DD7B2D6B635}" dt="2021-10-12T09:46:24.871" v="90"/>
          <ac:cxnSpMkLst>
            <pc:docMk/>
            <pc:sldMk cId="1745315450" sldId="435"/>
            <ac:cxnSpMk id="39" creationId="{DB146403-F3D6-484B-B2ED-97F9565D0370}"/>
          </ac:cxnSpMkLst>
        </pc:cxnChg>
        <pc:cxnChg chg="del">
          <ac:chgData name="Granroth-Nalkki Sari (Valteri)" userId="9dd4b01a-2b16-4f23-ba35-48d6f590a310" providerId="ADAL" clId="{FD4A1593-F20F-4E54-8227-8DD7B2D6B635}" dt="2021-10-12T09:46:24.871" v="90"/>
          <ac:cxnSpMkLst>
            <pc:docMk/>
            <pc:sldMk cId="1745315450" sldId="435"/>
            <ac:cxnSpMk id="43" creationId="{7E7C77BC-7138-40B1-A15B-20F57A494629}"/>
          </ac:cxnSpMkLst>
        </pc:cxnChg>
      </pc:sldChg>
      <pc:sldChg chg="add">
        <pc:chgData name="Granroth-Nalkki Sari (Valteri)" userId="9dd4b01a-2b16-4f23-ba35-48d6f590a310" providerId="ADAL" clId="{FD4A1593-F20F-4E54-8227-8DD7B2D6B635}" dt="2021-10-12T09:46:24.871" v="90"/>
        <pc:sldMkLst>
          <pc:docMk/>
          <pc:sldMk cId="1630416145" sldId="436"/>
        </pc:sldMkLst>
      </pc:sldChg>
      <pc:sldChg chg="modSp add mod">
        <pc:chgData name="Granroth-Nalkki Sari (Valteri)" userId="9dd4b01a-2b16-4f23-ba35-48d6f590a310" providerId="ADAL" clId="{FD4A1593-F20F-4E54-8227-8DD7B2D6B635}" dt="2021-10-12T10:35:12.177" v="533" actId="1076"/>
        <pc:sldMkLst>
          <pc:docMk/>
          <pc:sldMk cId="3402312472" sldId="437"/>
        </pc:sldMkLst>
        <pc:spChg chg="mod">
          <ac:chgData name="Granroth-Nalkki Sari (Valteri)" userId="9dd4b01a-2b16-4f23-ba35-48d6f590a310" providerId="ADAL" clId="{FD4A1593-F20F-4E54-8227-8DD7B2D6B635}" dt="2021-10-12T10:35:12.177" v="533" actId="1076"/>
          <ac:spMkLst>
            <pc:docMk/>
            <pc:sldMk cId="3402312472" sldId="437"/>
            <ac:spMk id="6" creationId="{4EFAA384-B883-4BF1-8333-3357BE998648}"/>
          </ac:spMkLst>
        </pc:spChg>
      </pc:sldChg>
      <pc:sldChg chg="modSp add mod">
        <pc:chgData name="Granroth-Nalkki Sari (Valteri)" userId="9dd4b01a-2b16-4f23-ba35-48d6f590a310" providerId="ADAL" clId="{FD4A1593-F20F-4E54-8227-8DD7B2D6B635}" dt="2021-10-12T10:31:59.322" v="503" actId="1076"/>
        <pc:sldMkLst>
          <pc:docMk/>
          <pc:sldMk cId="2192215291" sldId="441"/>
        </pc:sldMkLst>
        <pc:spChg chg="mod">
          <ac:chgData name="Granroth-Nalkki Sari (Valteri)" userId="9dd4b01a-2b16-4f23-ba35-48d6f590a310" providerId="ADAL" clId="{FD4A1593-F20F-4E54-8227-8DD7B2D6B635}" dt="2021-10-12T10:31:59.322" v="503" actId="1076"/>
          <ac:spMkLst>
            <pc:docMk/>
            <pc:sldMk cId="2192215291" sldId="441"/>
            <ac:spMk id="5" creationId="{00000000-0000-0000-0000-000000000000}"/>
          </ac:spMkLst>
        </pc:spChg>
      </pc:sldChg>
      <pc:sldChg chg="addSp delSp modSp add mod setBg delDesignElem">
        <pc:chgData name="Granroth-Nalkki Sari (Valteri)" userId="9dd4b01a-2b16-4f23-ba35-48d6f590a310" providerId="ADAL" clId="{FD4A1593-F20F-4E54-8227-8DD7B2D6B635}" dt="2021-10-12T10:07:00.068" v="298" actId="5793"/>
        <pc:sldMkLst>
          <pc:docMk/>
          <pc:sldMk cId="1719368662" sldId="442"/>
        </pc:sldMkLst>
        <pc:spChg chg="mod">
          <ac:chgData name="Granroth-Nalkki Sari (Valteri)" userId="9dd4b01a-2b16-4f23-ba35-48d6f590a310" providerId="ADAL" clId="{FD4A1593-F20F-4E54-8227-8DD7B2D6B635}" dt="2021-10-12T09:54:01.771" v="261" actId="26606"/>
          <ac:spMkLst>
            <pc:docMk/>
            <pc:sldMk cId="1719368662" sldId="442"/>
            <ac:spMk id="2" creationId="{00000000-0000-0000-0000-000000000000}"/>
          </ac:spMkLst>
        </pc:spChg>
        <pc:spChg chg="mod ord">
          <ac:chgData name="Granroth-Nalkki Sari (Valteri)" userId="9dd4b01a-2b16-4f23-ba35-48d6f590a310" providerId="ADAL" clId="{FD4A1593-F20F-4E54-8227-8DD7B2D6B635}" dt="2021-10-12T10:07:00.068" v="298" actId="5793"/>
          <ac:spMkLst>
            <pc:docMk/>
            <pc:sldMk cId="1719368662" sldId="442"/>
            <ac:spMk id="3" creationId="{00000000-0000-0000-0000-000000000000}"/>
          </ac:spMkLst>
        </pc:spChg>
        <pc:spChg chg="mod">
          <ac:chgData name="Granroth-Nalkki Sari (Valteri)" userId="9dd4b01a-2b16-4f23-ba35-48d6f590a310" providerId="ADAL" clId="{FD4A1593-F20F-4E54-8227-8DD7B2D6B635}" dt="2021-10-12T09:54:01.771" v="261" actId="26606"/>
          <ac:spMkLst>
            <pc:docMk/>
            <pc:sldMk cId="1719368662" sldId="442"/>
            <ac:spMk id="4" creationId="{00000000-0000-0000-0000-000000000000}"/>
          </ac:spMkLst>
        </pc:spChg>
        <pc:spChg chg="add">
          <ac:chgData name="Granroth-Nalkki Sari (Valteri)" userId="9dd4b01a-2b16-4f23-ba35-48d6f590a310" providerId="ADAL" clId="{FD4A1593-F20F-4E54-8227-8DD7B2D6B635}" dt="2021-10-12T09:54:01.771" v="261" actId="26606"/>
          <ac:spMkLst>
            <pc:docMk/>
            <pc:sldMk cId="1719368662" sldId="442"/>
            <ac:spMk id="8" creationId="{35F0E358-1E49-4920-80D8-C3D138708838}"/>
          </ac:spMkLst>
        </pc:spChg>
        <pc:spChg chg="add">
          <ac:chgData name="Granroth-Nalkki Sari (Valteri)" userId="9dd4b01a-2b16-4f23-ba35-48d6f590a310" providerId="ADAL" clId="{FD4A1593-F20F-4E54-8227-8DD7B2D6B635}" dt="2021-10-12T09:54:01.771" v="261" actId="26606"/>
          <ac:spMkLst>
            <pc:docMk/>
            <pc:sldMk cId="1719368662" sldId="442"/>
            <ac:spMk id="9" creationId="{E2D2362D-7010-4036-B9CA-03DFC8EB3B01}"/>
          </ac:spMkLst>
        </pc:spChg>
        <pc:spChg chg="del">
          <ac:chgData name="Granroth-Nalkki Sari (Valteri)" userId="9dd4b01a-2b16-4f23-ba35-48d6f590a310" providerId="ADAL" clId="{FD4A1593-F20F-4E54-8227-8DD7B2D6B635}" dt="2021-10-12T09:46:24.871" v="90"/>
          <ac:spMkLst>
            <pc:docMk/>
            <pc:sldMk cId="1719368662" sldId="442"/>
            <ac:spMk id="11" creationId="{8ED08A1D-4632-47AB-8832-C17BA008697E}"/>
          </ac:spMkLst>
        </pc:spChg>
        <pc:spChg chg="add">
          <ac:chgData name="Granroth-Nalkki Sari (Valteri)" userId="9dd4b01a-2b16-4f23-ba35-48d6f590a310" providerId="ADAL" clId="{FD4A1593-F20F-4E54-8227-8DD7B2D6B635}" dt="2021-10-12T09:54:01.771" v="261" actId="26606"/>
          <ac:spMkLst>
            <pc:docMk/>
            <pc:sldMk cId="1719368662" sldId="442"/>
            <ac:spMk id="15" creationId="{DC85BF5E-2BD6-4E5B-8EA3-420B45BB03FA}"/>
          </ac:spMkLst>
        </pc:spChg>
        <pc:spChg chg="add">
          <ac:chgData name="Granroth-Nalkki Sari (Valteri)" userId="9dd4b01a-2b16-4f23-ba35-48d6f590a310" providerId="ADAL" clId="{FD4A1593-F20F-4E54-8227-8DD7B2D6B635}" dt="2021-10-12T09:54:01.771" v="261" actId="26606"/>
          <ac:spMkLst>
            <pc:docMk/>
            <pc:sldMk cId="1719368662" sldId="442"/>
            <ac:spMk id="17" creationId="{740D8E28-91B5-42B0-9D6C-B777D8AD90C2}"/>
          </ac:spMkLst>
        </pc:spChg>
        <pc:grpChg chg="del">
          <ac:chgData name="Granroth-Nalkki Sari (Valteri)" userId="9dd4b01a-2b16-4f23-ba35-48d6f590a310" providerId="ADAL" clId="{FD4A1593-F20F-4E54-8227-8DD7B2D6B635}" dt="2021-10-12T09:46:24.871" v="90"/>
          <ac:grpSpMkLst>
            <pc:docMk/>
            <pc:sldMk cId="1719368662" sldId="442"/>
            <ac:grpSpMk id="13" creationId="{0075437B-93A1-4A73-812B-C5030CC2FFCD}"/>
          </ac:grpSpMkLst>
        </pc:grpChg>
        <pc:picChg chg="mod">
          <ac:chgData name="Granroth-Nalkki Sari (Valteri)" userId="9dd4b01a-2b16-4f23-ba35-48d6f590a310" providerId="ADAL" clId="{FD4A1593-F20F-4E54-8227-8DD7B2D6B635}" dt="2021-10-12T09:54:01.771" v="261" actId="26606"/>
          <ac:picMkLst>
            <pc:docMk/>
            <pc:sldMk cId="1719368662" sldId="442"/>
            <ac:picMk id="6" creationId="{3BA3AA18-F862-4BE4-B6BC-F51DDE820892}"/>
          </ac:picMkLst>
        </pc:picChg>
      </pc:sldChg>
      <pc:sldChg chg="addSp delSp modSp add mod">
        <pc:chgData name="Granroth-Nalkki Sari (Valteri)" userId="9dd4b01a-2b16-4f23-ba35-48d6f590a310" providerId="ADAL" clId="{FD4A1593-F20F-4E54-8227-8DD7B2D6B635}" dt="2021-10-12T10:10:05.313" v="329" actId="1076"/>
        <pc:sldMkLst>
          <pc:docMk/>
          <pc:sldMk cId="3086634036" sldId="444"/>
        </pc:sldMkLst>
        <pc:spChg chg="add mod">
          <ac:chgData name="Granroth-Nalkki Sari (Valteri)" userId="9dd4b01a-2b16-4f23-ba35-48d6f590a310" providerId="ADAL" clId="{FD4A1593-F20F-4E54-8227-8DD7B2D6B635}" dt="2021-10-12T10:09:59.754" v="327" actId="1076"/>
          <ac:spMkLst>
            <pc:docMk/>
            <pc:sldMk cId="3086634036" sldId="444"/>
            <ac:spMk id="2" creationId="{9CDD083B-37B6-467A-9A89-1F807848794D}"/>
          </ac:spMkLst>
        </pc:spChg>
        <pc:picChg chg="del">
          <ac:chgData name="Granroth-Nalkki Sari (Valteri)" userId="9dd4b01a-2b16-4f23-ba35-48d6f590a310" providerId="ADAL" clId="{FD4A1593-F20F-4E54-8227-8DD7B2D6B635}" dt="2021-10-12T10:09:10.552" v="300" actId="478"/>
          <ac:picMkLst>
            <pc:docMk/>
            <pc:sldMk cId="3086634036" sldId="444"/>
            <ac:picMk id="4" creationId="{00000000-0000-0000-0000-000000000000}"/>
          </ac:picMkLst>
        </pc:picChg>
        <pc:picChg chg="add mod">
          <ac:chgData name="Granroth-Nalkki Sari (Valteri)" userId="9dd4b01a-2b16-4f23-ba35-48d6f590a310" providerId="ADAL" clId="{FD4A1593-F20F-4E54-8227-8DD7B2D6B635}" dt="2021-10-12T10:10:05.313" v="329" actId="1076"/>
          <ac:picMkLst>
            <pc:docMk/>
            <pc:sldMk cId="3086634036" sldId="444"/>
            <ac:picMk id="13" creationId="{0737AC17-7D81-4C59-BD3E-1C446E770218}"/>
          </ac:picMkLst>
        </pc:picChg>
      </pc:sldChg>
      <pc:sldChg chg="addSp delSp modSp add mod setBg delDesignElem">
        <pc:chgData name="Granroth-Nalkki Sari (Valteri)" userId="9dd4b01a-2b16-4f23-ba35-48d6f590a310" providerId="ADAL" clId="{FD4A1593-F20F-4E54-8227-8DD7B2D6B635}" dt="2021-10-12T10:32:27.151" v="505" actId="5793"/>
        <pc:sldMkLst>
          <pc:docMk/>
          <pc:sldMk cId="2067888401" sldId="445"/>
        </pc:sldMkLst>
        <pc:spChg chg="mod">
          <ac:chgData name="Granroth-Nalkki Sari (Valteri)" userId="9dd4b01a-2b16-4f23-ba35-48d6f590a310" providerId="ADAL" clId="{FD4A1593-F20F-4E54-8227-8DD7B2D6B635}" dt="2021-10-12T09:51:46.083" v="253" actId="26606"/>
          <ac:spMkLst>
            <pc:docMk/>
            <pc:sldMk cId="2067888401" sldId="445"/>
            <ac:spMk id="2" creationId="{4FFCF8A4-DFD5-4496-90FE-C6124F753EFD}"/>
          </ac:spMkLst>
        </pc:spChg>
        <pc:spChg chg="mod">
          <ac:chgData name="Granroth-Nalkki Sari (Valteri)" userId="9dd4b01a-2b16-4f23-ba35-48d6f590a310" providerId="ADAL" clId="{FD4A1593-F20F-4E54-8227-8DD7B2D6B635}" dt="2021-10-12T10:32:27.151" v="505" actId="5793"/>
          <ac:spMkLst>
            <pc:docMk/>
            <pc:sldMk cId="2067888401" sldId="445"/>
            <ac:spMk id="3" creationId="{C2DDA1B0-1875-47F6-861E-5B726C27CF1A}"/>
          </ac:spMkLst>
        </pc:spChg>
        <pc:spChg chg="add">
          <ac:chgData name="Granroth-Nalkki Sari (Valteri)" userId="9dd4b01a-2b16-4f23-ba35-48d6f590a310" providerId="ADAL" clId="{FD4A1593-F20F-4E54-8227-8DD7B2D6B635}" dt="2021-10-12T09:51:46.083" v="253" actId="26606"/>
          <ac:spMkLst>
            <pc:docMk/>
            <pc:sldMk cId="2067888401" sldId="445"/>
            <ac:spMk id="6" creationId="{907EF6B7-1338-4443-8C46-6A318D952DFD}"/>
          </ac:spMkLst>
        </pc:spChg>
        <pc:spChg chg="add">
          <ac:chgData name="Granroth-Nalkki Sari (Valteri)" userId="9dd4b01a-2b16-4f23-ba35-48d6f590a310" providerId="ADAL" clId="{FD4A1593-F20F-4E54-8227-8DD7B2D6B635}" dt="2021-10-12T09:51:46.083" v="253" actId="26606"/>
          <ac:spMkLst>
            <pc:docMk/>
            <pc:sldMk cId="2067888401" sldId="445"/>
            <ac:spMk id="7" creationId="{DAAE4CDD-124C-4DCF-9584-B6033B545DD5}"/>
          </ac:spMkLst>
        </pc:spChg>
        <pc:spChg chg="add">
          <ac:chgData name="Granroth-Nalkki Sari (Valteri)" userId="9dd4b01a-2b16-4f23-ba35-48d6f590a310" providerId="ADAL" clId="{FD4A1593-F20F-4E54-8227-8DD7B2D6B635}" dt="2021-10-12T09:51:46.083" v="253" actId="26606"/>
          <ac:spMkLst>
            <pc:docMk/>
            <pc:sldMk cId="2067888401" sldId="445"/>
            <ac:spMk id="8" creationId="{081E4A58-353D-44AE-B2FC-2A74E2E400F7}"/>
          </ac:spMkLst>
        </pc:spChg>
        <pc:spChg chg="del">
          <ac:chgData name="Granroth-Nalkki Sari (Valteri)" userId="9dd4b01a-2b16-4f23-ba35-48d6f590a310" providerId="ADAL" clId="{FD4A1593-F20F-4E54-8227-8DD7B2D6B635}" dt="2021-10-12T09:46:24.871" v="90"/>
          <ac:spMkLst>
            <pc:docMk/>
            <pc:sldMk cId="2067888401" sldId="445"/>
            <ac:spMk id="9" creationId="{907EF6B7-1338-4443-8C46-6A318D952DFD}"/>
          </ac:spMkLst>
        </pc:spChg>
        <pc:spChg chg="del">
          <ac:chgData name="Granroth-Nalkki Sari (Valteri)" userId="9dd4b01a-2b16-4f23-ba35-48d6f590a310" providerId="ADAL" clId="{FD4A1593-F20F-4E54-8227-8DD7B2D6B635}" dt="2021-10-12T09:46:24.871" v="90"/>
          <ac:spMkLst>
            <pc:docMk/>
            <pc:sldMk cId="2067888401" sldId="445"/>
            <ac:spMk id="11" creationId="{DAAE4CDD-124C-4DCF-9584-B6033B545DD5}"/>
          </ac:spMkLst>
        </pc:spChg>
        <pc:spChg chg="del">
          <ac:chgData name="Granroth-Nalkki Sari (Valteri)" userId="9dd4b01a-2b16-4f23-ba35-48d6f590a310" providerId="ADAL" clId="{FD4A1593-F20F-4E54-8227-8DD7B2D6B635}" dt="2021-10-12T09:46:24.871" v="90"/>
          <ac:spMkLst>
            <pc:docMk/>
            <pc:sldMk cId="2067888401" sldId="445"/>
            <ac:spMk id="13" creationId="{081E4A58-353D-44AE-B2FC-2A74E2E400F7}"/>
          </ac:spMkLst>
        </pc:spChg>
      </pc:sldChg>
      <pc:sldChg chg="add setBg">
        <pc:chgData name="Granroth-Nalkki Sari (Valteri)" userId="9dd4b01a-2b16-4f23-ba35-48d6f590a310" providerId="ADAL" clId="{FD4A1593-F20F-4E54-8227-8DD7B2D6B635}" dt="2021-10-12T10:24:43.734" v="458"/>
        <pc:sldMkLst>
          <pc:docMk/>
          <pc:sldMk cId="2347787404" sldId="447"/>
        </pc:sldMkLst>
      </pc:sldChg>
      <pc:sldChg chg="delSp modSp add mod ord setBg delDesignElem">
        <pc:chgData name="Granroth-Nalkki Sari (Valteri)" userId="9dd4b01a-2b16-4f23-ba35-48d6f590a310" providerId="ADAL" clId="{FD4A1593-F20F-4E54-8227-8DD7B2D6B635}" dt="2021-10-12T10:23:14.820" v="432" actId="1076"/>
        <pc:sldMkLst>
          <pc:docMk/>
          <pc:sldMk cId="1039410320" sldId="448"/>
        </pc:sldMkLst>
        <pc:spChg chg="mod">
          <ac:chgData name="Granroth-Nalkki Sari (Valteri)" userId="9dd4b01a-2b16-4f23-ba35-48d6f590a310" providerId="ADAL" clId="{FD4A1593-F20F-4E54-8227-8DD7B2D6B635}" dt="2021-10-12T10:23:14.820" v="432" actId="1076"/>
          <ac:spMkLst>
            <pc:docMk/>
            <pc:sldMk cId="1039410320" sldId="448"/>
            <ac:spMk id="4" creationId="{00000000-0000-0000-0000-000000000000}"/>
          </ac:spMkLst>
        </pc:spChg>
        <pc:spChg chg="del">
          <ac:chgData name="Granroth-Nalkki Sari (Valteri)" userId="9dd4b01a-2b16-4f23-ba35-48d6f590a310" providerId="ADAL" clId="{FD4A1593-F20F-4E54-8227-8DD7B2D6B635}" dt="2021-10-12T09:42:35.148" v="73"/>
          <ac:spMkLst>
            <pc:docMk/>
            <pc:sldMk cId="1039410320" sldId="448"/>
            <ac:spMk id="9" creationId="{9089EED9-F54D-4F20-A2C6-949DE4176959}"/>
          </ac:spMkLst>
        </pc:spChg>
        <pc:spChg chg="del">
          <ac:chgData name="Granroth-Nalkki Sari (Valteri)" userId="9dd4b01a-2b16-4f23-ba35-48d6f590a310" providerId="ADAL" clId="{FD4A1593-F20F-4E54-8227-8DD7B2D6B635}" dt="2021-10-12T09:42:35.148" v="73"/>
          <ac:spMkLst>
            <pc:docMk/>
            <pc:sldMk cId="1039410320" sldId="448"/>
            <ac:spMk id="11" creationId="{7E46F721-3785-414D-8697-16AF490E6806}"/>
          </ac:spMkLst>
        </pc:spChg>
      </pc:sldChg>
      <pc:sldChg chg="add">
        <pc:chgData name="Granroth-Nalkki Sari (Valteri)" userId="9dd4b01a-2b16-4f23-ba35-48d6f590a310" providerId="ADAL" clId="{FD4A1593-F20F-4E54-8227-8DD7B2D6B635}" dt="2021-10-12T09:43:05.899" v="75"/>
        <pc:sldMkLst>
          <pc:docMk/>
          <pc:sldMk cId="3215456288" sldId="449"/>
        </pc:sldMkLst>
      </pc:sldChg>
      <pc:sldChg chg="add setBg">
        <pc:chgData name="Granroth-Nalkki Sari (Valteri)" userId="9dd4b01a-2b16-4f23-ba35-48d6f590a310" providerId="ADAL" clId="{FD4A1593-F20F-4E54-8227-8DD7B2D6B635}" dt="2021-10-12T10:24:20.129" v="457"/>
        <pc:sldMkLst>
          <pc:docMk/>
          <pc:sldMk cId="1067966347" sldId="450"/>
        </pc:sldMkLst>
      </pc:sldChg>
      <pc:sldChg chg="addSp delSp modSp add mod setBg delAnim modAnim setClrOvrMap">
        <pc:chgData name="Granroth-Nalkki Sari (Valteri)" userId="9dd4b01a-2b16-4f23-ba35-48d6f590a310" providerId="ADAL" clId="{FD4A1593-F20F-4E54-8227-8DD7B2D6B635}" dt="2021-10-15T07:52:40.548" v="684"/>
        <pc:sldMkLst>
          <pc:docMk/>
          <pc:sldMk cId="1599648758" sldId="451"/>
        </pc:sldMkLst>
        <pc:spChg chg="mod ord">
          <ac:chgData name="Granroth-Nalkki Sari (Valteri)" userId="9dd4b01a-2b16-4f23-ba35-48d6f590a310" providerId="ADAL" clId="{FD4A1593-F20F-4E54-8227-8DD7B2D6B635}" dt="2021-10-15T07:48:09.447" v="544" actId="26606"/>
          <ac:spMkLst>
            <pc:docMk/>
            <pc:sldMk cId="1599648758" sldId="451"/>
            <ac:spMk id="2" creationId="{DA23602C-07EB-4337-9CB6-1F8F3F02D923}"/>
          </ac:spMkLst>
        </pc:spChg>
        <pc:spChg chg="del mod">
          <ac:chgData name="Granroth-Nalkki Sari (Valteri)" userId="9dd4b01a-2b16-4f23-ba35-48d6f590a310" providerId="ADAL" clId="{FD4A1593-F20F-4E54-8227-8DD7B2D6B635}" dt="2021-10-15T07:46:18.509" v="540" actId="478"/>
          <ac:spMkLst>
            <pc:docMk/>
            <pc:sldMk cId="1599648758" sldId="451"/>
            <ac:spMk id="3" creationId="{54997908-A137-4885-AC38-B074E02D76A6}"/>
          </ac:spMkLst>
        </pc:spChg>
        <pc:spChg chg="mod ord">
          <ac:chgData name="Granroth-Nalkki Sari (Valteri)" userId="9dd4b01a-2b16-4f23-ba35-48d6f590a310" providerId="ADAL" clId="{FD4A1593-F20F-4E54-8227-8DD7B2D6B635}" dt="2021-10-15T07:48:09.447" v="544" actId="26606"/>
          <ac:spMkLst>
            <pc:docMk/>
            <pc:sldMk cId="1599648758" sldId="451"/>
            <ac:spMk id="4" creationId="{D702B171-1F2E-4A04-B4A8-468D3229F822}"/>
          </ac:spMkLst>
        </pc:spChg>
        <pc:spChg chg="add mod">
          <ac:chgData name="Granroth-Nalkki Sari (Valteri)" userId="9dd4b01a-2b16-4f23-ba35-48d6f590a310" providerId="ADAL" clId="{FD4A1593-F20F-4E54-8227-8DD7B2D6B635}" dt="2021-10-15T07:52:30.953" v="683" actId="255"/>
          <ac:spMkLst>
            <pc:docMk/>
            <pc:sldMk cId="1599648758" sldId="451"/>
            <ac:spMk id="9" creationId="{925DE5B3-E444-440A-AC3F-6F3971F79C1A}"/>
          </ac:spMkLst>
        </pc:spChg>
        <pc:spChg chg="del">
          <ac:chgData name="Granroth-Nalkki Sari (Valteri)" userId="9dd4b01a-2b16-4f23-ba35-48d6f590a310" providerId="ADAL" clId="{FD4A1593-F20F-4E54-8227-8DD7B2D6B635}" dt="2021-10-15T07:46:28.663" v="541" actId="478"/>
          <ac:spMkLst>
            <pc:docMk/>
            <pc:sldMk cId="1599648758" sldId="451"/>
            <ac:spMk id="10" creationId="{75245BDB-2A44-4316-991C-C36C98B97084}"/>
          </ac:spMkLst>
        </pc:spChg>
        <pc:spChg chg="add del">
          <ac:chgData name="Granroth-Nalkki Sari (Valteri)" userId="9dd4b01a-2b16-4f23-ba35-48d6f590a310" providerId="ADAL" clId="{FD4A1593-F20F-4E54-8227-8DD7B2D6B635}" dt="2021-10-15T07:48:09.447" v="544" actId="26606"/>
          <ac:spMkLst>
            <pc:docMk/>
            <pc:sldMk cId="1599648758" sldId="451"/>
            <ac:spMk id="17" creationId="{71B2258F-86CA-4D4D-8270-BC05FCDEBFB3}"/>
          </ac:spMkLst>
        </pc:spChg>
        <pc:spChg chg="add">
          <ac:chgData name="Granroth-Nalkki Sari (Valteri)" userId="9dd4b01a-2b16-4f23-ba35-48d6f590a310" providerId="ADAL" clId="{FD4A1593-F20F-4E54-8227-8DD7B2D6B635}" dt="2021-10-15T07:48:09.447" v="544" actId="26606"/>
          <ac:spMkLst>
            <pc:docMk/>
            <pc:sldMk cId="1599648758" sldId="451"/>
            <ac:spMk id="22" creationId="{56688E73-49B9-4052-A836-D248C825D70D}"/>
          </ac:spMkLst>
        </pc:spChg>
        <pc:spChg chg="add">
          <ac:chgData name="Granroth-Nalkki Sari (Valteri)" userId="9dd4b01a-2b16-4f23-ba35-48d6f590a310" providerId="ADAL" clId="{FD4A1593-F20F-4E54-8227-8DD7B2D6B635}" dt="2021-10-15T07:48:09.447" v="544" actId="26606"/>
          <ac:spMkLst>
            <pc:docMk/>
            <pc:sldMk cId="1599648758" sldId="451"/>
            <ac:spMk id="24" creationId="{5B6AEE0C-07FE-4154-BC7C-2F20530BC556}"/>
          </ac:spMkLst>
        </pc:spChg>
        <pc:picChg chg="mod">
          <ac:chgData name="Granroth-Nalkki Sari (Valteri)" userId="9dd4b01a-2b16-4f23-ba35-48d6f590a310" providerId="ADAL" clId="{FD4A1593-F20F-4E54-8227-8DD7B2D6B635}" dt="2021-10-15T07:48:09.447" v="544" actId="26606"/>
          <ac:picMkLst>
            <pc:docMk/>
            <pc:sldMk cId="1599648758" sldId="451"/>
            <ac:picMk id="12" creationId="{1F5DD50E-341F-4625-AFAF-6EC1DFA397FF}"/>
          </ac:picMkLst>
        </pc:picChg>
      </pc:sldChg>
      <pc:sldChg chg="add">
        <pc:chgData name="Granroth-Nalkki Sari (Valteri)" userId="9dd4b01a-2b16-4f23-ba35-48d6f590a310" providerId="ADAL" clId="{FD4A1593-F20F-4E54-8227-8DD7B2D6B635}" dt="2021-10-12T09:46:24.871" v="90"/>
        <pc:sldMkLst>
          <pc:docMk/>
          <pc:sldMk cId="3339707693" sldId="452"/>
        </pc:sldMkLst>
      </pc:sldChg>
      <pc:sldChg chg="modSp add mod setBg">
        <pc:chgData name="Granroth-Nalkki Sari (Valteri)" userId="9dd4b01a-2b16-4f23-ba35-48d6f590a310" providerId="ADAL" clId="{FD4A1593-F20F-4E54-8227-8DD7B2D6B635}" dt="2021-10-12T10:33:27.080" v="506" actId="1076"/>
        <pc:sldMkLst>
          <pc:docMk/>
          <pc:sldMk cId="4133935729" sldId="454"/>
        </pc:sldMkLst>
        <pc:spChg chg="mod">
          <ac:chgData name="Granroth-Nalkki Sari (Valteri)" userId="9dd4b01a-2b16-4f23-ba35-48d6f590a310" providerId="ADAL" clId="{FD4A1593-F20F-4E54-8227-8DD7B2D6B635}" dt="2021-10-12T10:33:27.080" v="506" actId="1076"/>
          <ac:spMkLst>
            <pc:docMk/>
            <pc:sldMk cId="4133935729" sldId="454"/>
            <ac:spMk id="3" creationId="{B0744A14-3CCC-479F-95C4-0BD237BBA3E2}"/>
          </ac:spMkLst>
        </pc:spChg>
      </pc:sldChg>
      <pc:sldChg chg="delSp add del setBg delDesignElem">
        <pc:chgData name="Granroth-Nalkki Sari (Valteri)" userId="9dd4b01a-2b16-4f23-ba35-48d6f590a310" providerId="ADAL" clId="{FD4A1593-F20F-4E54-8227-8DD7B2D6B635}" dt="2021-10-12T09:52:58.358" v="259" actId="47"/>
        <pc:sldMkLst>
          <pc:docMk/>
          <pc:sldMk cId="3855773169" sldId="455"/>
        </pc:sldMkLst>
        <pc:spChg chg="del">
          <ac:chgData name="Granroth-Nalkki Sari (Valteri)" userId="9dd4b01a-2b16-4f23-ba35-48d6f590a310" providerId="ADAL" clId="{FD4A1593-F20F-4E54-8227-8DD7B2D6B635}" dt="2021-10-12T09:46:24.871" v="90"/>
          <ac:spMkLst>
            <pc:docMk/>
            <pc:sldMk cId="3855773169" sldId="455"/>
            <ac:spMk id="22" creationId="{2B1D4F77-A17C-43D7-B7FA-545148E4E93D}"/>
          </ac:spMkLst>
        </pc:spChg>
      </pc:sldChg>
      <pc:sldChg chg="addSp delSp modSp add mod setBg delDesignElem">
        <pc:chgData name="Granroth-Nalkki Sari (Valteri)" userId="9dd4b01a-2b16-4f23-ba35-48d6f590a310" providerId="ADAL" clId="{FD4A1593-F20F-4E54-8227-8DD7B2D6B635}" dt="2021-10-12T09:53:11.847" v="260" actId="26606"/>
        <pc:sldMkLst>
          <pc:docMk/>
          <pc:sldMk cId="1024167437" sldId="456"/>
        </pc:sldMkLst>
        <pc:spChg chg="mod">
          <ac:chgData name="Granroth-Nalkki Sari (Valteri)" userId="9dd4b01a-2b16-4f23-ba35-48d6f590a310" providerId="ADAL" clId="{FD4A1593-F20F-4E54-8227-8DD7B2D6B635}" dt="2021-10-12T09:53:11.847" v="260" actId="26606"/>
          <ac:spMkLst>
            <pc:docMk/>
            <pc:sldMk cId="1024167437" sldId="456"/>
            <ac:spMk id="2" creationId="{00000000-0000-0000-0000-000000000000}"/>
          </ac:spMkLst>
        </pc:spChg>
        <pc:spChg chg="mod">
          <ac:chgData name="Granroth-Nalkki Sari (Valteri)" userId="9dd4b01a-2b16-4f23-ba35-48d6f590a310" providerId="ADAL" clId="{FD4A1593-F20F-4E54-8227-8DD7B2D6B635}" dt="2021-10-12T09:53:11.847" v="260" actId="26606"/>
          <ac:spMkLst>
            <pc:docMk/>
            <pc:sldMk cId="1024167437" sldId="456"/>
            <ac:spMk id="3" creationId="{00000000-0000-0000-0000-000000000000}"/>
          </ac:spMkLst>
        </pc:spChg>
        <pc:spChg chg="mod">
          <ac:chgData name="Granroth-Nalkki Sari (Valteri)" userId="9dd4b01a-2b16-4f23-ba35-48d6f590a310" providerId="ADAL" clId="{FD4A1593-F20F-4E54-8227-8DD7B2D6B635}" dt="2021-10-12T09:53:11.847" v="260" actId="26606"/>
          <ac:spMkLst>
            <pc:docMk/>
            <pc:sldMk cId="1024167437" sldId="456"/>
            <ac:spMk id="4" creationId="{00000000-0000-0000-0000-000000000000}"/>
          </ac:spMkLst>
        </pc:spChg>
        <pc:spChg chg="add">
          <ac:chgData name="Granroth-Nalkki Sari (Valteri)" userId="9dd4b01a-2b16-4f23-ba35-48d6f590a310" providerId="ADAL" clId="{FD4A1593-F20F-4E54-8227-8DD7B2D6B635}" dt="2021-10-12T09:53:11.847" v="260" actId="26606"/>
          <ac:spMkLst>
            <pc:docMk/>
            <pc:sldMk cId="1024167437" sldId="456"/>
            <ac:spMk id="8" creationId="{3CD9DF72-87A3-404E-A828-84CBF11A8303}"/>
          </ac:spMkLst>
        </pc:spChg>
        <pc:spChg chg="del">
          <ac:chgData name="Granroth-Nalkki Sari (Valteri)" userId="9dd4b01a-2b16-4f23-ba35-48d6f590a310" providerId="ADAL" clId="{FD4A1593-F20F-4E54-8227-8DD7B2D6B635}" dt="2021-10-12T09:46:24.871" v="90"/>
          <ac:spMkLst>
            <pc:docMk/>
            <pc:sldMk cId="1024167437" sldId="456"/>
            <ac:spMk id="11" creationId="{3CD9DF72-87A3-404E-A828-84CBF11A8303}"/>
          </ac:spMkLst>
        </pc:spChg>
        <pc:picChg chg="mod">
          <ac:chgData name="Granroth-Nalkki Sari (Valteri)" userId="9dd4b01a-2b16-4f23-ba35-48d6f590a310" providerId="ADAL" clId="{FD4A1593-F20F-4E54-8227-8DD7B2D6B635}" dt="2021-10-12T09:53:11.847" v="260" actId="26606"/>
          <ac:picMkLst>
            <pc:docMk/>
            <pc:sldMk cId="1024167437" sldId="456"/>
            <ac:picMk id="6" creationId="{05049B18-293B-4FF4-9504-FC2ABCD7185C}"/>
          </ac:picMkLst>
        </pc:picChg>
        <pc:cxnChg chg="add">
          <ac:chgData name="Granroth-Nalkki Sari (Valteri)" userId="9dd4b01a-2b16-4f23-ba35-48d6f590a310" providerId="ADAL" clId="{FD4A1593-F20F-4E54-8227-8DD7B2D6B635}" dt="2021-10-12T09:53:11.847" v="260" actId="26606"/>
          <ac:cxnSpMkLst>
            <pc:docMk/>
            <pc:sldMk cId="1024167437" sldId="456"/>
            <ac:cxnSpMk id="9" creationId="{20E3A342-4D61-4E3F-AF90-1AB42AEB96CC}"/>
          </ac:cxnSpMkLst>
        </pc:cxnChg>
        <pc:cxnChg chg="del">
          <ac:chgData name="Granroth-Nalkki Sari (Valteri)" userId="9dd4b01a-2b16-4f23-ba35-48d6f590a310" providerId="ADAL" clId="{FD4A1593-F20F-4E54-8227-8DD7B2D6B635}" dt="2021-10-12T09:46:24.871" v="90"/>
          <ac:cxnSpMkLst>
            <pc:docMk/>
            <pc:sldMk cId="1024167437" sldId="456"/>
            <ac:cxnSpMk id="13" creationId="{20E3A342-4D61-4E3F-AF90-1AB42AEB96CC}"/>
          </ac:cxnSpMkLst>
        </pc:cxnChg>
      </pc:sldChg>
      <pc:sldChg chg="addSp delSp modSp add mod setBg delDesignElem">
        <pc:chgData name="Granroth-Nalkki Sari (Valteri)" userId="9dd4b01a-2b16-4f23-ba35-48d6f590a310" providerId="ADAL" clId="{FD4A1593-F20F-4E54-8227-8DD7B2D6B635}" dt="2021-10-12T09:52:42.820" v="258" actId="255"/>
        <pc:sldMkLst>
          <pc:docMk/>
          <pc:sldMk cId="4223453168" sldId="457"/>
        </pc:sldMkLst>
        <pc:spChg chg="mod">
          <ac:chgData name="Granroth-Nalkki Sari (Valteri)" userId="9dd4b01a-2b16-4f23-ba35-48d6f590a310" providerId="ADAL" clId="{FD4A1593-F20F-4E54-8227-8DD7B2D6B635}" dt="2021-10-12T09:52:22.622" v="256" actId="26606"/>
          <ac:spMkLst>
            <pc:docMk/>
            <pc:sldMk cId="4223453168" sldId="457"/>
            <ac:spMk id="2" creationId="{88E33A12-D796-4081-A7C3-3AE1B89E5432}"/>
          </ac:spMkLst>
        </pc:spChg>
        <pc:spChg chg="mod">
          <ac:chgData name="Granroth-Nalkki Sari (Valteri)" userId="9dd4b01a-2b16-4f23-ba35-48d6f590a310" providerId="ADAL" clId="{FD4A1593-F20F-4E54-8227-8DD7B2D6B635}" dt="2021-10-12T09:52:22.622" v="256" actId="26606"/>
          <ac:spMkLst>
            <pc:docMk/>
            <pc:sldMk cId="4223453168" sldId="457"/>
            <ac:spMk id="4" creationId="{71577DA0-5539-4A89-BBDD-0149715C45AB}"/>
          </ac:spMkLst>
        </pc:spChg>
        <pc:spChg chg="mod">
          <ac:chgData name="Granroth-Nalkki Sari (Valteri)" userId="9dd4b01a-2b16-4f23-ba35-48d6f590a310" providerId="ADAL" clId="{FD4A1593-F20F-4E54-8227-8DD7B2D6B635}" dt="2021-10-12T09:52:42.820" v="258" actId="255"/>
          <ac:spMkLst>
            <pc:docMk/>
            <pc:sldMk cId="4223453168" sldId="457"/>
            <ac:spMk id="12" creationId="{C9815B97-72E6-4894-93FE-474C10E63823}"/>
          </ac:spMkLst>
        </pc:spChg>
        <pc:spChg chg="add">
          <ac:chgData name="Granroth-Nalkki Sari (Valteri)" userId="9dd4b01a-2b16-4f23-ba35-48d6f590a310" providerId="ADAL" clId="{FD4A1593-F20F-4E54-8227-8DD7B2D6B635}" dt="2021-10-12T09:52:22.622" v="256" actId="26606"/>
          <ac:spMkLst>
            <pc:docMk/>
            <pc:sldMk cId="4223453168" sldId="457"/>
            <ac:spMk id="14" creationId="{A7AE9375-4664-4DB2-922D-2782A6E439AC}"/>
          </ac:spMkLst>
        </pc:spChg>
        <pc:spChg chg="del">
          <ac:chgData name="Granroth-Nalkki Sari (Valteri)" userId="9dd4b01a-2b16-4f23-ba35-48d6f590a310" providerId="ADAL" clId="{FD4A1593-F20F-4E54-8227-8DD7B2D6B635}" dt="2021-10-12T09:46:24.871" v="90"/>
          <ac:spMkLst>
            <pc:docMk/>
            <pc:sldMk cId="4223453168" sldId="457"/>
            <ac:spMk id="15" creationId="{A7AE9375-4664-4DB2-922D-2782A6E439AC}"/>
          </ac:spMkLst>
        </pc:spChg>
        <pc:spChg chg="add">
          <ac:chgData name="Granroth-Nalkki Sari (Valteri)" userId="9dd4b01a-2b16-4f23-ba35-48d6f590a310" providerId="ADAL" clId="{FD4A1593-F20F-4E54-8227-8DD7B2D6B635}" dt="2021-10-12T09:52:22.622" v="256" actId="26606"/>
          <ac:spMkLst>
            <pc:docMk/>
            <pc:sldMk cId="4223453168" sldId="457"/>
            <ac:spMk id="18" creationId="{C87417AF-190E-4D6E-AFA6-7D3E84B0B430}"/>
          </ac:spMkLst>
        </pc:spChg>
        <pc:spChg chg="del">
          <ac:chgData name="Granroth-Nalkki Sari (Valteri)" userId="9dd4b01a-2b16-4f23-ba35-48d6f590a310" providerId="ADAL" clId="{FD4A1593-F20F-4E54-8227-8DD7B2D6B635}" dt="2021-10-12T09:46:24.871" v="90"/>
          <ac:spMkLst>
            <pc:docMk/>
            <pc:sldMk cId="4223453168" sldId="457"/>
            <ac:spMk id="19" creationId="{C87417AF-190E-4D6E-AFA6-7D3E84B0B430}"/>
          </ac:spMkLst>
        </pc:spChg>
        <pc:spChg chg="del">
          <ac:chgData name="Granroth-Nalkki Sari (Valteri)" userId="9dd4b01a-2b16-4f23-ba35-48d6f590a310" providerId="ADAL" clId="{FD4A1593-F20F-4E54-8227-8DD7B2D6B635}" dt="2021-10-12T09:46:24.871" v="90"/>
          <ac:spMkLst>
            <pc:docMk/>
            <pc:sldMk cId="4223453168" sldId="457"/>
            <ac:spMk id="21" creationId="{80B30ED8-273E-4C07-8568-2FE5CC5C483D}"/>
          </ac:spMkLst>
        </pc:spChg>
        <pc:spChg chg="add">
          <ac:chgData name="Granroth-Nalkki Sari (Valteri)" userId="9dd4b01a-2b16-4f23-ba35-48d6f590a310" providerId="ADAL" clId="{FD4A1593-F20F-4E54-8227-8DD7B2D6B635}" dt="2021-10-12T09:52:22.622" v="256" actId="26606"/>
          <ac:spMkLst>
            <pc:docMk/>
            <pc:sldMk cId="4223453168" sldId="457"/>
            <ac:spMk id="23" creationId="{80B30ED8-273E-4C07-8568-2FE5CC5C483D}"/>
          </ac:spMkLst>
        </pc:spChg>
        <pc:picChg chg="mod">
          <ac:chgData name="Granroth-Nalkki Sari (Valteri)" userId="9dd4b01a-2b16-4f23-ba35-48d6f590a310" providerId="ADAL" clId="{FD4A1593-F20F-4E54-8227-8DD7B2D6B635}" dt="2021-10-12T09:52:22.622" v="256" actId="26606"/>
          <ac:picMkLst>
            <pc:docMk/>
            <pc:sldMk cId="4223453168" sldId="457"/>
            <ac:picMk id="6" creationId="{1122972B-9C30-491C-A199-DF9A39CF6CBA}"/>
          </ac:picMkLst>
        </pc:picChg>
        <pc:picChg chg="mod">
          <ac:chgData name="Granroth-Nalkki Sari (Valteri)" userId="9dd4b01a-2b16-4f23-ba35-48d6f590a310" providerId="ADAL" clId="{FD4A1593-F20F-4E54-8227-8DD7B2D6B635}" dt="2021-10-12T09:52:22.622" v="256" actId="26606"/>
          <ac:picMkLst>
            <pc:docMk/>
            <pc:sldMk cId="4223453168" sldId="457"/>
            <ac:picMk id="8" creationId="{041C922B-16D4-4AB2-A16B-F6467880D1A9}"/>
          </ac:picMkLst>
        </pc:picChg>
        <pc:cxnChg chg="add">
          <ac:chgData name="Granroth-Nalkki Sari (Valteri)" userId="9dd4b01a-2b16-4f23-ba35-48d6f590a310" providerId="ADAL" clId="{FD4A1593-F20F-4E54-8227-8DD7B2D6B635}" dt="2021-10-12T09:52:22.622" v="256" actId="26606"/>
          <ac:cxnSpMkLst>
            <pc:docMk/>
            <pc:sldMk cId="4223453168" sldId="457"/>
            <ac:cxnSpMk id="16" creationId="{EE504C98-6397-41C1-A8D8-2D9C4ED307E0}"/>
          </ac:cxnSpMkLst>
        </pc:cxnChg>
        <pc:cxnChg chg="del">
          <ac:chgData name="Granroth-Nalkki Sari (Valteri)" userId="9dd4b01a-2b16-4f23-ba35-48d6f590a310" providerId="ADAL" clId="{FD4A1593-F20F-4E54-8227-8DD7B2D6B635}" dt="2021-10-12T09:46:24.871" v="90"/>
          <ac:cxnSpMkLst>
            <pc:docMk/>
            <pc:sldMk cId="4223453168" sldId="457"/>
            <ac:cxnSpMk id="17" creationId="{EE504C98-6397-41C1-A8D8-2D9C4ED307E0}"/>
          </ac:cxnSpMkLst>
        </pc:cxnChg>
      </pc:sldChg>
      <pc:sldChg chg="add">
        <pc:chgData name="Granroth-Nalkki Sari (Valteri)" userId="9dd4b01a-2b16-4f23-ba35-48d6f590a310" providerId="ADAL" clId="{FD4A1593-F20F-4E54-8227-8DD7B2D6B635}" dt="2021-10-12T09:46:24.871" v="90"/>
        <pc:sldMkLst>
          <pc:docMk/>
          <pc:sldMk cId="1165560793" sldId="458"/>
        </pc:sldMkLst>
      </pc:sldChg>
      <pc:sldChg chg="add del">
        <pc:chgData name="Granroth-Nalkki Sari (Valteri)" userId="9dd4b01a-2b16-4f23-ba35-48d6f590a310" providerId="ADAL" clId="{FD4A1593-F20F-4E54-8227-8DD7B2D6B635}" dt="2021-10-12T09:47:29.236" v="95" actId="47"/>
        <pc:sldMkLst>
          <pc:docMk/>
          <pc:sldMk cId="2182233341" sldId="459"/>
        </pc:sldMkLst>
      </pc:sldChg>
      <pc:sldChg chg="delSp modSp add mod setBg delDesignElem">
        <pc:chgData name="Granroth-Nalkki Sari (Valteri)" userId="9dd4b01a-2b16-4f23-ba35-48d6f590a310" providerId="ADAL" clId="{FD4A1593-F20F-4E54-8227-8DD7B2D6B635}" dt="2021-10-12T10:25:16.674" v="459" actId="20577"/>
        <pc:sldMkLst>
          <pc:docMk/>
          <pc:sldMk cId="2865127035" sldId="460"/>
        </pc:sldMkLst>
        <pc:spChg chg="mod">
          <ac:chgData name="Granroth-Nalkki Sari (Valteri)" userId="9dd4b01a-2b16-4f23-ba35-48d6f590a310" providerId="ADAL" clId="{FD4A1593-F20F-4E54-8227-8DD7B2D6B635}" dt="2021-10-12T10:25:16.674" v="459" actId="20577"/>
          <ac:spMkLst>
            <pc:docMk/>
            <pc:sldMk cId="2865127035" sldId="460"/>
            <ac:spMk id="3" creationId="{00000000-0000-0000-0000-000000000000}"/>
          </ac:spMkLst>
        </pc:spChg>
        <pc:spChg chg="del">
          <ac:chgData name="Granroth-Nalkki Sari (Valteri)" userId="9dd4b01a-2b16-4f23-ba35-48d6f590a310" providerId="ADAL" clId="{FD4A1593-F20F-4E54-8227-8DD7B2D6B635}" dt="2021-10-12T09:46:24.871" v="90"/>
          <ac:spMkLst>
            <pc:docMk/>
            <pc:sldMk cId="2865127035" sldId="460"/>
            <ac:spMk id="17" creationId="{2B97F24A-32CE-4C1C-A50D-3016B394DCFB}"/>
          </ac:spMkLst>
        </pc:spChg>
        <pc:spChg chg="del">
          <ac:chgData name="Granroth-Nalkki Sari (Valteri)" userId="9dd4b01a-2b16-4f23-ba35-48d6f590a310" providerId="ADAL" clId="{FD4A1593-F20F-4E54-8227-8DD7B2D6B635}" dt="2021-10-12T09:46:24.871" v="90"/>
          <ac:spMkLst>
            <pc:docMk/>
            <pc:sldMk cId="2865127035" sldId="460"/>
            <ac:spMk id="19" creationId="{CD8B4F24-440B-49E9-B85D-733523DC064B}"/>
          </ac:spMkLst>
        </pc:spChg>
      </pc:sldChg>
      <pc:sldChg chg="modSp add mod">
        <pc:chgData name="Granroth-Nalkki Sari (Valteri)" userId="9dd4b01a-2b16-4f23-ba35-48d6f590a310" providerId="ADAL" clId="{FD4A1593-F20F-4E54-8227-8DD7B2D6B635}" dt="2021-10-12T09:50:54.330" v="252" actId="20577"/>
        <pc:sldMkLst>
          <pc:docMk/>
          <pc:sldMk cId="3108942541" sldId="461"/>
        </pc:sldMkLst>
        <pc:spChg chg="mod">
          <ac:chgData name="Granroth-Nalkki Sari (Valteri)" userId="9dd4b01a-2b16-4f23-ba35-48d6f590a310" providerId="ADAL" clId="{FD4A1593-F20F-4E54-8227-8DD7B2D6B635}" dt="2021-10-12T09:50:54.330" v="252" actId="20577"/>
          <ac:spMkLst>
            <pc:docMk/>
            <pc:sldMk cId="3108942541" sldId="461"/>
            <ac:spMk id="17" creationId="{00000000-0000-0000-0000-000000000000}"/>
          </ac:spMkLst>
        </pc:spChg>
      </pc:sldChg>
      <pc:sldChg chg="add">
        <pc:chgData name="Granroth-Nalkki Sari (Valteri)" userId="9dd4b01a-2b16-4f23-ba35-48d6f590a310" providerId="ADAL" clId="{FD4A1593-F20F-4E54-8227-8DD7B2D6B635}" dt="2021-10-12T09:46:24.871" v="90"/>
        <pc:sldMkLst>
          <pc:docMk/>
          <pc:sldMk cId="2823445930" sldId="462"/>
        </pc:sldMkLst>
      </pc:sldChg>
      <pc:sldChg chg="add">
        <pc:chgData name="Granroth-Nalkki Sari (Valteri)" userId="9dd4b01a-2b16-4f23-ba35-48d6f590a310" providerId="ADAL" clId="{FD4A1593-F20F-4E54-8227-8DD7B2D6B635}" dt="2021-10-12T09:46:24.871" v="90"/>
        <pc:sldMkLst>
          <pc:docMk/>
          <pc:sldMk cId="2213798130" sldId="463"/>
        </pc:sldMkLst>
      </pc:sldChg>
      <pc:sldChg chg="addSp delSp modSp add mod setBg delDesignElem">
        <pc:chgData name="Granroth-Nalkki Sari (Valteri)" userId="9dd4b01a-2b16-4f23-ba35-48d6f590a310" providerId="ADAL" clId="{FD4A1593-F20F-4E54-8227-8DD7B2D6B635}" dt="2021-10-12T09:51:57.061" v="255" actId="26606"/>
        <pc:sldMkLst>
          <pc:docMk/>
          <pc:sldMk cId="2866366282" sldId="464"/>
        </pc:sldMkLst>
        <pc:spChg chg="mod">
          <ac:chgData name="Granroth-Nalkki Sari (Valteri)" userId="9dd4b01a-2b16-4f23-ba35-48d6f590a310" providerId="ADAL" clId="{FD4A1593-F20F-4E54-8227-8DD7B2D6B635}" dt="2021-10-12T09:51:57.061" v="255" actId="26606"/>
          <ac:spMkLst>
            <pc:docMk/>
            <pc:sldMk cId="2866366282" sldId="464"/>
            <ac:spMk id="2" creationId="{00000000-0000-0000-0000-000000000000}"/>
          </ac:spMkLst>
        </pc:spChg>
        <pc:spChg chg="mod">
          <ac:chgData name="Granroth-Nalkki Sari (Valteri)" userId="9dd4b01a-2b16-4f23-ba35-48d6f590a310" providerId="ADAL" clId="{FD4A1593-F20F-4E54-8227-8DD7B2D6B635}" dt="2021-10-12T09:51:57.061" v="255" actId="26606"/>
          <ac:spMkLst>
            <pc:docMk/>
            <pc:sldMk cId="2866366282" sldId="464"/>
            <ac:spMk id="3" creationId="{00000000-0000-0000-0000-000000000000}"/>
          </ac:spMkLst>
        </pc:spChg>
        <pc:spChg chg="mod">
          <ac:chgData name="Granroth-Nalkki Sari (Valteri)" userId="9dd4b01a-2b16-4f23-ba35-48d6f590a310" providerId="ADAL" clId="{FD4A1593-F20F-4E54-8227-8DD7B2D6B635}" dt="2021-10-12T09:51:57.061" v="255" actId="26606"/>
          <ac:spMkLst>
            <pc:docMk/>
            <pc:sldMk cId="2866366282" sldId="464"/>
            <ac:spMk id="4" creationId="{00000000-0000-0000-0000-000000000000}"/>
          </ac:spMkLst>
        </pc:spChg>
        <pc:spChg chg="add">
          <ac:chgData name="Granroth-Nalkki Sari (Valteri)" userId="9dd4b01a-2b16-4f23-ba35-48d6f590a310" providerId="ADAL" clId="{FD4A1593-F20F-4E54-8227-8DD7B2D6B635}" dt="2021-10-12T09:51:57.061" v="255" actId="26606"/>
          <ac:spMkLst>
            <pc:docMk/>
            <pc:sldMk cId="2866366282" sldId="464"/>
            <ac:spMk id="6" creationId="{907EF6B7-1338-4443-8C46-6A318D952DFD}"/>
          </ac:spMkLst>
        </pc:spChg>
        <pc:spChg chg="add">
          <ac:chgData name="Granroth-Nalkki Sari (Valteri)" userId="9dd4b01a-2b16-4f23-ba35-48d6f590a310" providerId="ADAL" clId="{FD4A1593-F20F-4E54-8227-8DD7B2D6B635}" dt="2021-10-12T09:51:57.061" v="255" actId="26606"/>
          <ac:spMkLst>
            <pc:docMk/>
            <pc:sldMk cId="2866366282" sldId="464"/>
            <ac:spMk id="7" creationId="{DAAE4CDD-124C-4DCF-9584-B6033B545DD5}"/>
          </ac:spMkLst>
        </pc:spChg>
        <pc:spChg chg="add">
          <ac:chgData name="Granroth-Nalkki Sari (Valteri)" userId="9dd4b01a-2b16-4f23-ba35-48d6f590a310" providerId="ADAL" clId="{FD4A1593-F20F-4E54-8227-8DD7B2D6B635}" dt="2021-10-12T09:51:57.061" v="255" actId="26606"/>
          <ac:spMkLst>
            <pc:docMk/>
            <pc:sldMk cId="2866366282" sldId="464"/>
            <ac:spMk id="8" creationId="{081E4A58-353D-44AE-B2FC-2A74E2E400F7}"/>
          </ac:spMkLst>
        </pc:spChg>
        <pc:spChg chg="del">
          <ac:chgData name="Granroth-Nalkki Sari (Valteri)" userId="9dd4b01a-2b16-4f23-ba35-48d6f590a310" providerId="ADAL" clId="{FD4A1593-F20F-4E54-8227-8DD7B2D6B635}" dt="2021-10-12T09:46:24.871" v="90"/>
          <ac:spMkLst>
            <pc:docMk/>
            <pc:sldMk cId="2866366282" sldId="464"/>
            <ac:spMk id="9" creationId="{907EF6B7-1338-4443-8C46-6A318D952DFD}"/>
          </ac:spMkLst>
        </pc:spChg>
        <pc:spChg chg="del">
          <ac:chgData name="Granroth-Nalkki Sari (Valteri)" userId="9dd4b01a-2b16-4f23-ba35-48d6f590a310" providerId="ADAL" clId="{FD4A1593-F20F-4E54-8227-8DD7B2D6B635}" dt="2021-10-12T09:46:24.871" v="90"/>
          <ac:spMkLst>
            <pc:docMk/>
            <pc:sldMk cId="2866366282" sldId="464"/>
            <ac:spMk id="11" creationId="{DAAE4CDD-124C-4DCF-9584-B6033B545DD5}"/>
          </ac:spMkLst>
        </pc:spChg>
        <pc:spChg chg="del">
          <ac:chgData name="Granroth-Nalkki Sari (Valteri)" userId="9dd4b01a-2b16-4f23-ba35-48d6f590a310" providerId="ADAL" clId="{FD4A1593-F20F-4E54-8227-8DD7B2D6B635}" dt="2021-10-12T09:46:24.871" v="90"/>
          <ac:spMkLst>
            <pc:docMk/>
            <pc:sldMk cId="2866366282" sldId="464"/>
            <ac:spMk id="13" creationId="{081E4A58-353D-44AE-B2FC-2A74E2E400F7}"/>
          </ac:spMkLst>
        </pc:spChg>
      </pc:sldChg>
      <pc:sldChg chg="delSp add del setBg delDesignElem">
        <pc:chgData name="Granroth-Nalkki Sari (Valteri)" userId="9dd4b01a-2b16-4f23-ba35-48d6f590a310" providerId="ADAL" clId="{FD4A1593-F20F-4E54-8227-8DD7B2D6B635}" dt="2021-10-12T09:51:49.876" v="254" actId="47"/>
        <pc:sldMkLst>
          <pc:docMk/>
          <pc:sldMk cId="1565186563" sldId="465"/>
        </pc:sldMkLst>
        <pc:spChg chg="del">
          <ac:chgData name="Granroth-Nalkki Sari (Valteri)" userId="9dd4b01a-2b16-4f23-ba35-48d6f590a310" providerId="ADAL" clId="{FD4A1593-F20F-4E54-8227-8DD7B2D6B635}" dt="2021-10-12T09:46:24.871" v="90"/>
          <ac:spMkLst>
            <pc:docMk/>
            <pc:sldMk cId="1565186563" sldId="465"/>
            <ac:spMk id="9" creationId="{907EF6B7-1338-4443-8C46-6A318D952DFD}"/>
          </ac:spMkLst>
        </pc:spChg>
        <pc:spChg chg="del">
          <ac:chgData name="Granroth-Nalkki Sari (Valteri)" userId="9dd4b01a-2b16-4f23-ba35-48d6f590a310" providerId="ADAL" clId="{FD4A1593-F20F-4E54-8227-8DD7B2D6B635}" dt="2021-10-12T09:46:24.871" v="90"/>
          <ac:spMkLst>
            <pc:docMk/>
            <pc:sldMk cId="1565186563" sldId="465"/>
            <ac:spMk id="11" creationId="{DAAE4CDD-124C-4DCF-9584-B6033B545DD5}"/>
          </ac:spMkLst>
        </pc:spChg>
        <pc:spChg chg="del">
          <ac:chgData name="Granroth-Nalkki Sari (Valteri)" userId="9dd4b01a-2b16-4f23-ba35-48d6f590a310" providerId="ADAL" clId="{FD4A1593-F20F-4E54-8227-8DD7B2D6B635}" dt="2021-10-12T09:46:24.871" v="90"/>
          <ac:spMkLst>
            <pc:docMk/>
            <pc:sldMk cId="1565186563" sldId="465"/>
            <ac:spMk id="13" creationId="{081E4A58-353D-44AE-B2FC-2A74E2E400F7}"/>
          </ac:spMkLst>
        </pc:spChg>
      </pc:sldChg>
      <pc:sldChg chg="add setBg">
        <pc:chgData name="Granroth-Nalkki Sari (Valteri)" userId="9dd4b01a-2b16-4f23-ba35-48d6f590a310" providerId="ADAL" clId="{FD4A1593-F20F-4E54-8227-8DD7B2D6B635}" dt="2021-10-12T09:46:24.871" v="90"/>
        <pc:sldMkLst>
          <pc:docMk/>
          <pc:sldMk cId="255699718" sldId="466"/>
        </pc:sldMkLst>
      </pc:sldChg>
      <pc:sldChg chg="addSp delSp modSp add del mod setBg delDesignElem chgLayout">
        <pc:chgData name="Granroth-Nalkki Sari (Valteri)" userId="9dd4b01a-2b16-4f23-ba35-48d6f590a310" providerId="ADAL" clId="{FD4A1593-F20F-4E54-8227-8DD7B2D6B635}" dt="2021-10-12T10:06:29.206" v="293" actId="47"/>
        <pc:sldMkLst>
          <pc:docMk/>
          <pc:sldMk cId="1934127774" sldId="467"/>
        </pc:sldMkLst>
        <pc:spChg chg="mod ord">
          <ac:chgData name="Granroth-Nalkki Sari (Valteri)" userId="9dd4b01a-2b16-4f23-ba35-48d6f590a310" providerId="ADAL" clId="{FD4A1593-F20F-4E54-8227-8DD7B2D6B635}" dt="2021-10-12T10:04:05.355" v="285" actId="6264"/>
          <ac:spMkLst>
            <pc:docMk/>
            <pc:sldMk cId="1934127774" sldId="467"/>
            <ac:spMk id="2" creationId="{00000000-0000-0000-0000-000000000000}"/>
          </ac:spMkLst>
        </pc:spChg>
        <pc:spChg chg="mod ord">
          <ac:chgData name="Granroth-Nalkki Sari (Valteri)" userId="9dd4b01a-2b16-4f23-ba35-48d6f590a310" providerId="ADAL" clId="{FD4A1593-F20F-4E54-8227-8DD7B2D6B635}" dt="2021-10-12T10:04:05.355" v="285" actId="6264"/>
          <ac:spMkLst>
            <pc:docMk/>
            <pc:sldMk cId="1934127774" sldId="467"/>
            <ac:spMk id="4" creationId="{00000000-0000-0000-0000-000000000000}"/>
          </ac:spMkLst>
        </pc:spChg>
        <pc:spChg chg="add del mod">
          <ac:chgData name="Granroth-Nalkki Sari (Valteri)" userId="9dd4b01a-2b16-4f23-ba35-48d6f590a310" providerId="ADAL" clId="{FD4A1593-F20F-4E54-8227-8DD7B2D6B635}" dt="2021-10-12T10:04:05.355" v="285" actId="6264"/>
          <ac:spMkLst>
            <pc:docMk/>
            <pc:sldMk cId="1934127774" sldId="467"/>
            <ac:spMk id="8" creationId="{7A6A2F50-6E3E-41FA-8F8B-4134D81CB226}"/>
          </ac:spMkLst>
        </pc:spChg>
        <pc:spChg chg="add del mod">
          <ac:chgData name="Granroth-Nalkki Sari (Valteri)" userId="9dd4b01a-2b16-4f23-ba35-48d6f590a310" providerId="ADAL" clId="{FD4A1593-F20F-4E54-8227-8DD7B2D6B635}" dt="2021-10-12T10:04:05.355" v="285" actId="6264"/>
          <ac:spMkLst>
            <pc:docMk/>
            <pc:sldMk cId="1934127774" sldId="467"/>
            <ac:spMk id="9" creationId="{0C957AA3-641A-4D3F-BD2A-C65461F81E65}"/>
          </ac:spMkLst>
        </pc:spChg>
        <pc:spChg chg="add del mod ord">
          <ac:chgData name="Granroth-Nalkki Sari (Valteri)" userId="9dd4b01a-2b16-4f23-ba35-48d6f590a310" providerId="ADAL" clId="{FD4A1593-F20F-4E54-8227-8DD7B2D6B635}" dt="2021-10-12T10:04:05.355" v="285" actId="6264"/>
          <ac:spMkLst>
            <pc:docMk/>
            <pc:sldMk cId="1934127774" sldId="467"/>
            <ac:spMk id="10" creationId="{DB5B7394-B93E-4AAC-8784-3A94C029D8DD}"/>
          </ac:spMkLst>
        </pc:spChg>
        <pc:spChg chg="del">
          <ac:chgData name="Granroth-Nalkki Sari (Valteri)" userId="9dd4b01a-2b16-4f23-ba35-48d6f590a310" providerId="ADAL" clId="{FD4A1593-F20F-4E54-8227-8DD7B2D6B635}" dt="2021-10-12T09:46:24.871" v="90"/>
          <ac:spMkLst>
            <pc:docMk/>
            <pc:sldMk cId="1934127774" sldId="467"/>
            <ac:spMk id="11" creationId="{327D73B4-9F5C-4A64-A179-51B9500CB8B5}"/>
          </ac:spMkLst>
        </pc:spChg>
        <pc:spChg chg="del">
          <ac:chgData name="Granroth-Nalkki Sari (Valteri)" userId="9dd4b01a-2b16-4f23-ba35-48d6f590a310" providerId="ADAL" clId="{FD4A1593-F20F-4E54-8227-8DD7B2D6B635}" dt="2021-10-12T09:46:24.871" v="90"/>
          <ac:spMkLst>
            <pc:docMk/>
            <pc:sldMk cId="1934127774" sldId="467"/>
            <ac:spMk id="17" creationId="{AB673405-BF85-493E-8558-0DCBEDB2BB49}"/>
          </ac:spMkLst>
        </pc:spChg>
        <pc:spChg chg="del">
          <ac:chgData name="Granroth-Nalkki Sari (Valteri)" userId="9dd4b01a-2b16-4f23-ba35-48d6f590a310" providerId="ADAL" clId="{FD4A1593-F20F-4E54-8227-8DD7B2D6B635}" dt="2021-10-12T09:46:24.871" v="90"/>
          <ac:spMkLst>
            <pc:docMk/>
            <pc:sldMk cId="1934127774" sldId="467"/>
            <ac:spMk id="19" creationId="{C64EAE84-A813-4501-BC71-DBD14BA0265E}"/>
          </ac:spMkLst>
        </pc:spChg>
        <pc:spChg chg="del">
          <ac:chgData name="Granroth-Nalkki Sari (Valteri)" userId="9dd4b01a-2b16-4f23-ba35-48d6f590a310" providerId="ADAL" clId="{FD4A1593-F20F-4E54-8227-8DD7B2D6B635}" dt="2021-10-12T09:46:24.871" v="90"/>
          <ac:spMkLst>
            <pc:docMk/>
            <pc:sldMk cId="1934127774" sldId="467"/>
            <ac:spMk id="21" creationId="{E3020543-B24B-4EC4-8FFC-8DD88EEA91A8}"/>
          </ac:spMkLst>
        </pc:spChg>
        <pc:grpChg chg="del">
          <ac:chgData name="Granroth-Nalkki Sari (Valteri)" userId="9dd4b01a-2b16-4f23-ba35-48d6f590a310" providerId="ADAL" clId="{FD4A1593-F20F-4E54-8227-8DD7B2D6B635}" dt="2021-10-12T09:46:24.871" v="90"/>
          <ac:grpSpMkLst>
            <pc:docMk/>
            <pc:sldMk cId="1934127774" sldId="467"/>
            <ac:grpSpMk id="13" creationId="{05BBA018-FA75-43BF-99E6-1F5245727D29}"/>
          </ac:grpSpMkLst>
        </pc:grpChg>
        <pc:cxnChg chg="del">
          <ac:chgData name="Granroth-Nalkki Sari (Valteri)" userId="9dd4b01a-2b16-4f23-ba35-48d6f590a310" providerId="ADAL" clId="{FD4A1593-F20F-4E54-8227-8DD7B2D6B635}" dt="2021-10-12T09:46:24.871" v="90"/>
          <ac:cxnSpMkLst>
            <pc:docMk/>
            <pc:sldMk cId="1934127774" sldId="467"/>
            <ac:cxnSpMk id="23" creationId="{C49DA8F6-BCC1-4447-B54C-57856834B94B}"/>
          </ac:cxnSpMkLst>
        </pc:cxnChg>
      </pc:sldChg>
      <pc:sldChg chg="add">
        <pc:chgData name="Granroth-Nalkki Sari (Valteri)" userId="9dd4b01a-2b16-4f23-ba35-48d6f590a310" providerId="ADAL" clId="{FD4A1593-F20F-4E54-8227-8DD7B2D6B635}" dt="2021-10-12T09:46:24.871" v="90"/>
        <pc:sldMkLst>
          <pc:docMk/>
          <pc:sldMk cId="3718942935" sldId="468"/>
        </pc:sldMkLst>
      </pc:sldChg>
      <pc:sldChg chg="modSp add mod">
        <pc:chgData name="Granroth-Nalkki Sari (Valteri)" userId="9dd4b01a-2b16-4f23-ba35-48d6f590a310" providerId="ADAL" clId="{FD4A1593-F20F-4E54-8227-8DD7B2D6B635}" dt="2021-10-12T10:12:10.557" v="333" actId="1076"/>
        <pc:sldMkLst>
          <pc:docMk/>
          <pc:sldMk cId="47632052" sldId="469"/>
        </pc:sldMkLst>
        <pc:spChg chg="mod">
          <ac:chgData name="Granroth-Nalkki Sari (Valteri)" userId="9dd4b01a-2b16-4f23-ba35-48d6f590a310" providerId="ADAL" clId="{FD4A1593-F20F-4E54-8227-8DD7B2D6B635}" dt="2021-10-12T10:12:10.557" v="333" actId="1076"/>
          <ac:spMkLst>
            <pc:docMk/>
            <pc:sldMk cId="47632052" sldId="469"/>
            <ac:spMk id="5" creationId="{00000000-0000-0000-0000-000000000000}"/>
          </ac:spMkLst>
        </pc:spChg>
      </pc:sldChg>
      <pc:sldChg chg="add">
        <pc:chgData name="Granroth-Nalkki Sari (Valteri)" userId="9dd4b01a-2b16-4f23-ba35-48d6f590a310" providerId="ADAL" clId="{FD4A1593-F20F-4E54-8227-8DD7B2D6B635}" dt="2021-10-12T09:46:24.871" v="90"/>
        <pc:sldMkLst>
          <pc:docMk/>
          <pc:sldMk cId="4089860879" sldId="470"/>
        </pc:sldMkLst>
      </pc:sldChg>
      <pc:sldChg chg="add del">
        <pc:chgData name="Granroth-Nalkki Sari (Valteri)" userId="9dd4b01a-2b16-4f23-ba35-48d6f590a310" providerId="ADAL" clId="{FD4A1593-F20F-4E54-8227-8DD7B2D6B635}" dt="2021-10-12T10:12:32.231" v="334" actId="47"/>
        <pc:sldMkLst>
          <pc:docMk/>
          <pc:sldMk cId="835843944" sldId="471"/>
        </pc:sldMkLst>
      </pc:sldChg>
      <pc:sldChg chg="addSp modSp add mod setBg">
        <pc:chgData name="Granroth-Nalkki Sari (Valteri)" userId="9dd4b01a-2b16-4f23-ba35-48d6f590a310" providerId="ADAL" clId="{FD4A1593-F20F-4E54-8227-8DD7B2D6B635}" dt="2021-10-12T10:34:41.497" v="532" actId="1076"/>
        <pc:sldMkLst>
          <pc:docMk/>
          <pc:sldMk cId="1113361337" sldId="472"/>
        </pc:sldMkLst>
        <pc:spChg chg="add mod">
          <ac:chgData name="Granroth-Nalkki Sari (Valteri)" userId="9dd4b01a-2b16-4f23-ba35-48d6f590a310" providerId="ADAL" clId="{FD4A1593-F20F-4E54-8227-8DD7B2D6B635}" dt="2021-10-12T10:34:41.497" v="532" actId="1076"/>
          <ac:spMkLst>
            <pc:docMk/>
            <pc:sldMk cId="1113361337" sldId="472"/>
            <ac:spMk id="5" creationId="{F5169A86-FE47-4670-B648-70F4DC1AC49A}"/>
          </ac:spMkLst>
        </pc:spChg>
      </pc:sldChg>
      <pc:sldChg chg="add">
        <pc:chgData name="Granroth-Nalkki Sari (Valteri)" userId="9dd4b01a-2b16-4f23-ba35-48d6f590a310" providerId="ADAL" clId="{FD4A1593-F20F-4E54-8227-8DD7B2D6B635}" dt="2021-10-12T09:46:24.871" v="90"/>
        <pc:sldMkLst>
          <pc:docMk/>
          <pc:sldMk cId="3154960355" sldId="473"/>
        </pc:sldMkLst>
      </pc:sldChg>
      <pc:sldChg chg="add">
        <pc:chgData name="Granroth-Nalkki Sari (Valteri)" userId="9dd4b01a-2b16-4f23-ba35-48d6f590a310" providerId="ADAL" clId="{FD4A1593-F20F-4E54-8227-8DD7B2D6B635}" dt="2021-10-12T09:46:24.871" v="90"/>
        <pc:sldMkLst>
          <pc:docMk/>
          <pc:sldMk cId="3701251641" sldId="474"/>
        </pc:sldMkLst>
      </pc:sldChg>
      <pc:sldChg chg="add setBg">
        <pc:chgData name="Granroth-Nalkki Sari (Valteri)" userId="9dd4b01a-2b16-4f23-ba35-48d6f590a310" providerId="ADAL" clId="{FD4A1593-F20F-4E54-8227-8DD7B2D6B635}" dt="2021-10-12T09:46:24.871" v="90"/>
        <pc:sldMkLst>
          <pc:docMk/>
          <pc:sldMk cId="1526802908" sldId="475"/>
        </pc:sldMkLst>
      </pc:sldChg>
      <pc:sldChg chg="addSp delSp modSp add del mod setBg delDesignElem">
        <pc:chgData name="Granroth-Nalkki Sari (Valteri)" userId="9dd4b01a-2b16-4f23-ba35-48d6f590a310" providerId="ADAL" clId="{FD4A1593-F20F-4E54-8227-8DD7B2D6B635}" dt="2021-10-12T10:18:10.084" v="343" actId="47"/>
        <pc:sldMkLst>
          <pc:docMk/>
          <pc:sldMk cId="3888659300" sldId="476"/>
        </pc:sldMkLst>
        <pc:spChg chg="del">
          <ac:chgData name="Granroth-Nalkki Sari (Valteri)" userId="9dd4b01a-2b16-4f23-ba35-48d6f590a310" providerId="ADAL" clId="{FD4A1593-F20F-4E54-8227-8DD7B2D6B635}" dt="2021-10-12T09:46:24.871" v="90"/>
          <ac:spMkLst>
            <pc:docMk/>
            <pc:sldMk cId="3888659300" sldId="476"/>
            <ac:spMk id="10" creationId="{16C5FA50-8D52-4617-AF91-5C7B1C8352F1}"/>
          </ac:spMkLst>
        </pc:spChg>
        <pc:spChg chg="del">
          <ac:chgData name="Granroth-Nalkki Sari (Valteri)" userId="9dd4b01a-2b16-4f23-ba35-48d6f590a310" providerId="ADAL" clId="{FD4A1593-F20F-4E54-8227-8DD7B2D6B635}" dt="2021-10-12T09:46:24.871" v="90"/>
          <ac:spMkLst>
            <pc:docMk/>
            <pc:sldMk cId="3888659300" sldId="476"/>
            <ac:spMk id="12" creationId="{E223798C-12AD-4B0C-A50C-D676347D67CF}"/>
          </ac:spMkLst>
        </pc:spChg>
        <pc:picChg chg="add del mod">
          <ac:chgData name="Granroth-Nalkki Sari (Valteri)" userId="9dd4b01a-2b16-4f23-ba35-48d6f590a310" providerId="ADAL" clId="{FD4A1593-F20F-4E54-8227-8DD7B2D6B635}" dt="2021-10-12T10:16:55.789" v="338" actId="478"/>
          <ac:picMkLst>
            <pc:docMk/>
            <pc:sldMk cId="3888659300" sldId="476"/>
            <ac:picMk id="7" creationId="{3478805E-42A4-406A-9E39-ED1B3B7ED15E}"/>
          </ac:picMkLst>
        </pc:picChg>
      </pc:sldChg>
      <pc:sldChg chg="add">
        <pc:chgData name="Granroth-Nalkki Sari (Valteri)" userId="9dd4b01a-2b16-4f23-ba35-48d6f590a310" providerId="ADAL" clId="{FD4A1593-F20F-4E54-8227-8DD7B2D6B635}" dt="2021-10-12T09:46:24.871" v="90"/>
        <pc:sldMkLst>
          <pc:docMk/>
          <pc:sldMk cId="3029838806" sldId="477"/>
        </pc:sldMkLst>
      </pc:sldChg>
      <pc:sldChg chg="add">
        <pc:chgData name="Granroth-Nalkki Sari (Valteri)" userId="9dd4b01a-2b16-4f23-ba35-48d6f590a310" providerId="ADAL" clId="{FD4A1593-F20F-4E54-8227-8DD7B2D6B635}" dt="2021-10-12T09:46:24.871" v="90"/>
        <pc:sldMkLst>
          <pc:docMk/>
          <pc:sldMk cId="1924913036" sldId="478"/>
        </pc:sldMkLst>
      </pc:sldChg>
      <pc:sldChg chg="add">
        <pc:chgData name="Granroth-Nalkki Sari (Valteri)" userId="9dd4b01a-2b16-4f23-ba35-48d6f590a310" providerId="ADAL" clId="{FD4A1593-F20F-4E54-8227-8DD7B2D6B635}" dt="2021-10-12T09:46:24.871" v="90"/>
        <pc:sldMkLst>
          <pc:docMk/>
          <pc:sldMk cId="2903184243" sldId="479"/>
        </pc:sldMkLst>
      </pc:sldChg>
      <pc:sldChg chg="add">
        <pc:chgData name="Granroth-Nalkki Sari (Valteri)" userId="9dd4b01a-2b16-4f23-ba35-48d6f590a310" providerId="ADAL" clId="{FD4A1593-F20F-4E54-8227-8DD7B2D6B635}" dt="2021-10-12T09:46:24.871" v="90"/>
        <pc:sldMkLst>
          <pc:docMk/>
          <pc:sldMk cId="4161087375" sldId="480"/>
        </pc:sldMkLst>
      </pc:sldChg>
      <pc:sldChg chg="add">
        <pc:chgData name="Granroth-Nalkki Sari (Valteri)" userId="9dd4b01a-2b16-4f23-ba35-48d6f590a310" providerId="ADAL" clId="{FD4A1593-F20F-4E54-8227-8DD7B2D6B635}" dt="2021-10-12T09:46:24.871" v="90"/>
        <pc:sldMkLst>
          <pc:docMk/>
          <pc:sldMk cId="38765434" sldId="481"/>
        </pc:sldMkLst>
      </pc:sldChg>
      <pc:sldChg chg="add">
        <pc:chgData name="Granroth-Nalkki Sari (Valteri)" userId="9dd4b01a-2b16-4f23-ba35-48d6f590a310" providerId="ADAL" clId="{FD4A1593-F20F-4E54-8227-8DD7B2D6B635}" dt="2021-10-12T09:46:24.871" v="90"/>
        <pc:sldMkLst>
          <pc:docMk/>
          <pc:sldMk cId="2494647951" sldId="482"/>
        </pc:sldMkLst>
      </pc:sldChg>
      <pc:sldChg chg="add">
        <pc:chgData name="Granroth-Nalkki Sari (Valteri)" userId="9dd4b01a-2b16-4f23-ba35-48d6f590a310" providerId="ADAL" clId="{FD4A1593-F20F-4E54-8227-8DD7B2D6B635}" dt="2021-10-12T09:46:24.871" v="90"/>
        <pc:sldMkLst>
          <pc:docMk/>
          <pc:sldMk cId="1737148520" sldId="483"/>
        </pc:sldMkLst>
      </pc:sldChg>
      <pc:sldChg chg="add ord">
        <pc:chgData name="Granroth-Nalkki Sari (Valteri)" userId="9dd4b01a-2b16-4f23-ba35-48d6f590a310" providerId="ADAL" clId="{FD4A1593-F20F-4E54-8227-8DD7B2D6B635}" dt="2021-10-12T10:06:34.501" v="295"/>
        <pc:sldMkLst>
          <pc:docMk/>
          <pc:sldMk cId="528257797" sldId="484"/>
        </pc:sldMkLst>
      </pc:sldChg>
      <pc:sldChg chg="addSp delSp modSp add del mod setBg delDesignElem chgLayout">
        <pc:chgData name="Granroth-Nalkki Sari (Valteri)" userId="9dd4b01a-2b16-4f23-ba35-48d6f590a310" providerId="ADAL" clId="{FD4A1593-F20F-4E54-8227-8DD7B2D6B635}" dt="2021-10-12T09:57:37.231" v="281" actId="47"/>
        <pc:sldMkLst>
          <pc:docMk/>
          <pc:sldMk cId="550492561" sldId="484"/>
        </pc:sldMkLst>
        <pc:spChg chg="mod ord">
          <ac:chgData name="Granroth-Nalkki Sari (Valteri)" userId="9dd4b01a-2b16-4f23-ba35-48d6f590a310" providerId="ADAL" clId="{FD4A1593-F20F-4E54-8227-8DD7B2D6B635}" dt="2021-10-12T09:56:49.198" v="280" actId="6264"/>
          <ac:spMkLst>
            <pc:docMk/>
            <pc:sldMk cId="550492561" sldId="484"/>
            <ac:spMk id="2" creationId="{00000000-0000-0000-0000-000000000000}"/>
          </ac:spMkLst>
        </pc:spChg>
        <pc:spChg chg="mod ord">
          <ac:chgData name="Granroth-Nalkki Sari (Valteri)" userId="9dd4b01a-2b16-4f23-ba35-48d6f590a310" providerId="ADAL" clId="{FD4A1593-F20F-4E54-8227-8DD7B2D6B635}" dt="2021-10-12T09:56:49.198" v="280" actId="6264"/>
          <ac:spMkLst>
            <pc:docMk/>
            <pc:sldMk cId="550492561" sldId="484"/>
            <ac:spMk id="4" creationId="{00000000-0000-0000-0000-000000000000}"/>
          </ac:spMkLst>
        </pc:spChg>
        <pc:spChg chg="add del mod">
          <ac:chgData name="Granroth-Nalkki Sari (Valteri)" userId="9dd4b01a-2b16-4f23-ba35-48d6f590a310" providerId="ADAL" clId="{FD4A1593-F20F-4E54-8227-8DD7B2D6B635}" dt="2021-10-12T09:56:49.198" v="280" actId="6264"/>
          <ac:spMkLst>
            <pc:docMk/>
            <pc:sldMk cId="550492561" sldId="484"/>
            <ac:spMk id="8" creationId="{8DCA0EEA-79C5-44E5-B0EE-E909C0998813}"/>
          </ac:spMkLst>
        </pc:spChg>
        <pc:spChg chg="add del mod">
          <ac:chgData name="Granroth-Nalkki Sari (Valteri)" userId="9dd4b01a-2b16-4f23-ba35-48d6f590a310" providerId="ADAL" clId="{FD4A1593-F20F-4E54-8227-8DD7B2D6B635}" dt="2021-10-12T09:56:49.198" v="280" actId="6264"/>
          <ac:spMkLst>
            <pc:docMk/>
            <pc:sldMk cId="550492561" sldId="484"/>
            <ac:spMk id="9" creationId="{CB7B8863-4E66-42B8-A8B7-00B9A22DD1E1}"/>
          </ac:spMkLst>
        </pc:spChg>
        <pc:spChg chg="add del mod ord">
          <ac:chgData name="Granroth-Nalkki Sari (Valteri)" userId="9dd4b01a-2b16-4f23-ba35-48d6f590a310" providerId="ADAL" clId="{FD4A1593-F20F-4E54-8227-8DD7B2D6B635}" dt="2021-10-12T09:56:49.198" v="280" actId="6264"/>
          <ac:spMkLst>
            <pc:docMk/>
            <pc:sldMk cId="550492561" sldId="484"/>
            <ac:spMk id="10" creationId="{B919FE14-58D6-4C20-AAE0-C2C44ABA15F2}"/>
          </ac:spMkLst>
        </pc:spChg>
        <pc:spChg chg="del">
          <ac:chgData name="Granroth-Nalkki Sari (Valteri)" userId="9dd4b01a-2b16-4f23-ba35-48d6f590a310" providerId="ADAL" clId="{FD4A1593-F20F-4E54-8227-8DD7B2D6B635}" dt="2021-10-12T09:56:42.788" v="276"/>
          <ac:spMkLst>
            <pc:docMk/>
            <pc:sldMk cId="550492561" sldId="484"/>
            <ac:spMk id="11" creationId="{327D73B4-9F5C-4A64-A179-51B9500CB8B5}"/>
          </ac:spMkLst>
        </pc:spChg>
        <pc:spChg chg="del">
          <ac:chgData name="Granroth-Nalkki Sari (Valteri)" userId="9dd4b01a-2b16-4f23-ba35-48d6f590a310" providerId="ADAL" clId="{FD4A1593-F20F-4E54-8227-8DD7B2D6B635}" dt="2021-10-12T09:56:42.788" v="276"/>
          <ac:spMkLst>
            <pc:docMk/>
            <pc:sldMk cId="550492561" sldId="484"/>
            <ac:spMk id="17" creationId="{AB673405-BF85-493E-8558-0DCBEDB2BB49}"/>
          </ac:spMkLst>
        </pc:spChg>
        <pc:spChg chg="del">
          <ac:chgData name="Granroth-Nalkki Sari (Valteri)" userId="9dd4b01a-2b16-4f23-ba35-48d6f590a310" providerId="ADAL" clId="{FD4A1593-F20F-4E54-8227-8DD7B2D6B635}" dt="2021-10-12T09:56:42.788" v="276"/>
          <ac:spMkLst>
            <pc:docMk/>
            <pc:sldMk cId="550492561" sldId="484"/>
            <ac:spMk id="19" creationId="{C64EAE84-A813-4501-BC71-DBD14BA0265E}"/>
          </ac:spMkLst>
        </pc:spChg>
        <pc:spChg chg="del">
          <ac:chgData name="Granroth-Nalkki Sari (Valteri)" userId="9dd4b01a-2b16-4f23-ba35-48d6f590a310" providerId="ADAL" clId="{FD4A1593-F20F-4E54-8227-8DD7B2D6B635}" dt="2021-10-12T09:56:42.788" v="276"/>
          <ac:spMkLst>
            <pc:docMk/>
            <pc:sldMk cId="550492561" sldId="484"/>
            <ac:spMk id="21" creationId="{E3020543-B24B-4EC4-8FFC-8DD88EEA91A8}"/>
          </ac:spMkLst>
        </pc:spChg>
        <pc:grpChg chg="del">
          <ac:chgData name="Granroth-Nalkki Sari (Valteri)" userId="9dd4b01a-2b16-4f23-ba35-48d6f590a310" providerId="ADAL" clId="{FD4A1593-F20F-4E54-8227-8DD7B2D6B635}" dt="2021-10-12T09:56:42.788" v="276"/>
          <ac:grpSpMkLst>
            <pc:docMk/>
            <pc:sldMk cId="550492561" sldId="484"/>
            <ac:grpSpMk id="13" creationId="{05BBA018-FA75-43BF-99E6-1F5245727D29}"/>
          </ac:grpSpMkLst>
        </pc:grpChg>
        <pc:cxnChg chg="del">
          <ac:chgData name="Granroth-Nalkki Sari (Valteri)" userId="9dd4b01a-2b16-4f23-ba35-48d6f590a310" providerId="ADAL" clId="{FD4A1593-F20F-4E54-8227-8DD7B2D6B635}" dt="2021-10-12T09:56:42.788" v="276"/>
          <ac:cxnSpMkLst>
            <pc:docMk/>
            <pc:sldMk cId="550492561" sldId="484"/>
            <ac:cxnSpMk id="23" creationId="{C49DA8F6-BCC1-4447-B54C-57856834B94B}"/>
          </ac:cxnSpMkLst>
        </pc:cxnChg>
      </pc:sldChg>
      <pc:sldChg chg="addSp delSp add del setBg delDesignElem">
        <pc:chgData name="Granroth-Nalkki Sari (Valteri)" userId="9dd4b01a-2b16-4f23-ba35-48d6f590a310" providerId="ADAL" clId="{FD4A1593-F20F-4E54-8227-8DD7B2D6B635}" dt="2021-10-12T10:06:22.938" v="291"/>
        <pc:sldMkLst>
          <pc:docMk/>
          <pc:sldMk cId="1132027427" sldId="484"/>
        </pc:sldMkLst>
        <pc:spChg chg="add del">
          <ac:chgData name="Granroth-Nalkki Sari (Valteri)" userId="9dd4b01a-2b16-4f23-ba35-48d6f590a310" providerId="ADAL" clId="{FD4A1593-F20F-4E54-8227-8DD7B2D6B635}" dt="2021-10-12T10:06:22.938" v="291"/>
          <ac:spMkLst>
            <pc:docMk/>
            <pc:sldMk cId="1132027427" sldId="484"/>
            <ac:spMk id="11" creationId="{327D73B4-9F5C-4A64-A179-51B9500CB8B5}"/>
          </ac:spMkLst>
        </pc:spChg>
        <pc:spChg chg="add del">
          <ac:chgData name="Granroth-Nalkki Sari (Valteri)" userId="9dd4b01a-2b16-4f23-ba35-48d6f590a310" providerId="ADAL" clId="{FD4A1593-F20F-4E54-8227-8DD7B2D6B635}" dt="2021-10-12T10:06:22.938" v="291"/>
          <ac:spMkLst>
            <pc:docMk/>
            <pc:sldMk cId="1132027427" sldId="484"/>
            <ac:spMk id="17" creationId="{AB673405-BF85-493E-8558-0DCBEDB2BB49}"/>
          </ac:spMkLst>
        </pc:spChg>
        <pc:spChg chg="add del">
          <ac:chgData name="Granroth-Nalkki Sari (Valteri)" userId="9dd4b01a-2b16-4f23-ba35-48d6f590a310" providerId="ADAL" clId="{FD4A1593-F20F-4E54-8227-8DD7B2D6B635}" dt="2021-10-12T10:06:22.938" v="291"/>
          <ac:spMkLst>
            <pc:docMk/>
            <pc:sldMk cId="1132027427" sldId="484"/>
            <ac:spMk id="19" creationId="{C64EAE84-A813-4501-BC71-DBD14BA0265E}"/>
          </ac:spMkLst>
        </pc:spChg>
        <pc:spChg chg="add del">
          <ac:chgData name="Granroth-Nalkki Sari (Valteri)" userId="9dd4b01a-2b16-4f23-ba35-48d6f590a310" providerId="ADAL" clId="{FD4A1593-F20F-4E54-8227-8DD7B2D6B635}" dt="2021-10-12T10:06:22.938" v="291"/>
          <ac:spMkLst>
            <pc:docMk/>
            <pc:sldMk cId="1132027427" sldId="484"/>
            <ac:spMk id="21" creationId="{E3020543-B24B-4EC4-8FFC-8DD88EEA91A8}"/>
          </ac:spMkLst>
        </pc:spChg>
        <pc:grpChg chg="add del">
          <ac:chgData name="Granroth-Nalkki Sari (Valteri)" userId="9dd4b01a-2b16-4f23-ba35-48d6f590a310" providerId="ADAL" clId="{FD4A1593-F20F-4E54-8227-8DD7B2D6B635}" dt="2021-10-12T10:06:22.938" v="291"/>
          <ac:grpSpMkLst>
            <pc:docMk/>
            <pc:sldMk cId="1132027427" sldId="484"/>
            <ac:grpSpMk id="13" creationId="{05BBA018-FA75-43BF-99E6-1F5245727D29}"/>
          </ac:grpSpMkLst>
        </pc:grpChg>
        <pc:cxnChg chg="add del">
          <ac:chgData name="Granroth-Nalkki Sari (Valteri)" userId="9dd4b01a-2b16-4f23-ba35-48d6f590a310" providerId="ADAL" clId="{FD4A1593-F20F-4E54-8227-8DD7B2D6B635}" dt="2021-10-12T10:06:22.938" v="291"/>
          <ac:cxnSpMkLst>
            <pc:docMk/>
            <pc:sldMk cId="1132027427" sldId="484"/>
            <ac:cxnSpMk id="23" creationId="{C49DA8F6-BCC1-4447-B54C-57856834B94B}"/>
          </ac:cxnSpMkLst>
        </pc:cxnChg>
      </pc:sldChg>
      <pc:sldChg chg="delSp add del setBg delDesignElem">
        <pc:chgData name="Granroth-Nalkki Sari (Valteri)" userId="9dd4b01a-2b16-4f23-ba35-48d6f590a310" providerId="ADAL" clId="{FD4A1593-F20F-4E54-8227-8DD7B2D6B635}" dt="2021-10-12T10:06:13.297" v="288" actId="47"/>
        <pc:sldMkLst>
          <pc:docMk/>
          <pc:sldMk cId="2512757017" sldId="484"/>
        </pc:sldMkLst>
        <pc:spChg chg="del">
          <ac:chgData name="Granroth-Nalkki Sari (Valteri)" userId="9dd4b01a-2b16-4f23-ba35-48d6f590a310" providerId="ADAL" clId="{FD4A1593-F20F-4E54-8227-8DD7B2D6B635}" dt="2021-10-12T10:06:10.081" v="287"/>
          <ac:spMkLst>
            <pc:docMk/>
            <pc:sldMk cId="2512757017" sldId="484"/>
            <ac:spMk id="11" creationId="{327D73B4-9F5C-4A64-A179-51B9500CB8B5}"/>
          </ac:spMkLst>
        </pc:spChg>
        <pc:spChg chg="del">
          <ac:chgData name="Granroth-Nalkki Sari (Valteri)" userId="9dd4b01a-2b16-4f23-ba35-48d6f590a310" providerId="ADAL" clId="{FD4A1593-F20F-4E54-8227-8DD7B2D6B635}" dt="2021-10-12T10:06:10.081" v="287"/>
          <ac:spMkLst>
            <pc:docMk/>
            <pc:sldMk cId="2512757017" sldId="484"/>
            <ac:spMk id="17" creationId="{AB673405-BF85-493E-8558-0DCBEDB2BB49}"/>
          </ac:spMkLst>
        </pc:spChg>
        <pc:spChg chg="del">
          <ac:chgData name="Granroth-Nalkki Sari (Valteri)" userId="9dd4b01a-2b16-4f23-ba35-48d6f590a310" providerId="ADAL" clId="{FD4A1593-F20F-4E54-8227-8DD7B2D6B635}" dt="2021-10-12T10:06:10.081" v="287"/>
          <ac:spMkLst>
            <pc:docMk/>
            <pc:sldMk cId="2512757017" sldId="484"/>
            <ac:spMk id="19" creationId="{C64EAE84-A813-4501-BC71-DBD14BA0265E}"/>
          </ac:spMkLst>
        </pc:spChg>
        <pc:spChg chg="del">
          <ac:chgData name="Granroth-Nalkki Sari (Valteri)" userId="9dd4b01a-2b16-4f23-ba35-48d6f590a310" providerId="ADAL" clId="{FD4A1593-F20F-4E54-8227-8DD7B2D6B635}" dt="2021-10-12T10:06:10.081" v="287"/>
          <ac:spMkLst>
            <pc:docMk/>
            <pc:sldMk cId="2512757017" sldId="484"/>
            <ac:spMk id="21" creationId="{E3020543-B24B-4EC4-8FFC-8DD88EEA91A8}"/>
          </ac:spMkLst>
        </pc:spChg>
        <pc:grpChg chg="del">
          <ac:chgData name="Granroth-Nalkki Sari (Valteri)" userId="9dd4b01a-2b16-4f23-ba35-48d6f590a310" providerId="ADAL" clId="{FD4A1593-F20F-4E54-8227-8DD7B2D6B635}" dt="2021-10-12T10:06:10.081" v="287"/>
          <ac:grpSpMkLst>
            <pc:docMk/>
            <pc:sldMk cId="2512757017" sldId="484"/>
            <ac:grpSpMk id="13" creationId="{05BBA018-FA75-43BF-99E6-1F5245727D29}"/>
          </ac:grpSpMkLst>
        </pc:grpChg>
        <pc:cxnChg chg="del">
          <ac:chgData name="Granroth-Nalkki Sari (Valteri)" userId="9dd4b01a-2b16-4f23-ba35-48d6f590a310" providerId="ADAL" clId="{FD4A1593-F20F-4E54-8227-8DD7B2D6B635}" dt="2021-10-12T10:06:10.081" v="287"/>
          <ac:cxnSpMkLst>
            <pc:docMk/>
            <pc:sldMk cId="2512757017" sldId="484"/>
            <ac:cxnSpMk id="23" creationId="{C49DA8F6-BCC1-4447-B54C-57856834B94B}"/>
          </ac:cxnSpMkLst>
        </pc:cxnChg>
      </pc:sldChg>
      <pc:sldChg chg="addSp delSp add del setBg delDesignElem">
        <pc:chgData name="Granroth-Nalkki Sari (Valteri)" userId="9dd4b01a-2b16-4f23-ba35-48d6f590a310" providerId="ADAL" clId="{FD4A1593-F20F-4E54-8227-8DD7B2D6B635}" dt="2021-10-12T10:18:06.733" v="341"/>
        <pc:sldMkLst>
          <pc:docMk/>
          <pc:sldMk cId="2344729928" sldId="485"/>
        </pc:sldMkLst>
        <pc:spChg chg="add del">
          <ac:chgData name="Granroth-Nalkki Sari (Valteri)" userId="9dd4b01a-2b16-4f23-ba35-48d6f590a310" providerId="ADAL" clId="{FD4A1593-F20F-4E54-8227-8DD7B2D6B635}" dt="2021-10-12T10:18:06.733" v="341"/>
          <ac:spMkLst>
            <pc:docMk/>
            <pc:sldMk cId="2344729928" sldId="485"/>
            <ac:spMk id="10" creationId="{16C5FA50-8D52-4617-AF91-5C7B1C8352F1}"/>
          </ac:spMkLst>
        </pc:spChg>
        <pc:spChg chg="add del">
          <ac:chgData name="Granroth-Nalkki Sari (Valteri)" userId="9dd4b01a-2b16-4f23-ba35-48d6f590a310" providerId="ADAL" clId="{FD4A1593-F20F-4E54-8227-8DD7B2D6B635}" dt="2021-10-12T10:18:06.733" v="341"/>
          <ac:spMkLst>
            <pc:docMk/>
            <pc:sldMk cId="2344729928" sldId="485"/>
            <ac:spMk id="12" creationId="{E223798C-12AD-4B0C-A50C-D676347D67CF}"/>
          </ac:spMkLst>
        </pc:spChg>
      </pc:sldChg>
      <pc:sldChg chg="add">
        <pc:chgData name="Granroth-Nalkki Sari (Valteri)" userId="9dd4b01a-2b16-4f23-ba35-48d6f590a310" providerId="ADAL" clId="{FD4A1593-F20F-4E54-8227-8DD7B2D6B635}" dt="2021-10-12T10:18:06.743" v="342"/>
        <pc:sldMkLst>
          <pc:docMk/>
          <pc:sldMk cId="2891961563" sldId="485"/>
        </pc:sldMkLst>
      </pc:sldChg>
      <pc:sldChg chg="add del">
        <pc:chgData name="Granroth-Nalkki Sari (Valteri)" userId="9dd4b01a-2b16-4f23-ba35-48d6f590a310" providerId="ADAL" clId="{FD4A1593-F20F-4E54-8227-8DD7B2D6B635}" dt="2021-10-12T10:06:45.798" v="297" actId="47"/>
        <pc:sldMkLst>
          <pc:docMk/>
          <pc:sldMk cId="4212646141" sldId="485"/>
        </pc:sldMkLst>
      </pc:sldChg>
      <pc:sldMasterChg chg="delSldLayout">
        <pc:chgData name="Granroth-Nalkki Sari (Valteri)" userId="9dd4b01a-2b16-4f23-ba35-48d6f590a310" providerId="ADAL" clId="{FD4A1593-F20F-4E54-8227-8DD7B2D6B635}" dt="2021-10-12T09:40:54.067" v="70" actId="47"/>
        <pc:sldMasterMkLst>
          <pc:docMk/>
          <pc:sldMasterMk cId="3570928513" sldId="2147483698"/>
        </pc:sldMasterMkLst>
        <pc:sldLayoutChg chg="del">
          <pc:chgData name="Granroth-Nalkki Sari (Valteri)" userId="9dd4b01a-2b16-4f23-ba35-48d6f590a310" providerId="ADAL" clId="{FD4A1593-F20F-4E54-8227-8DD7B2D6B635}" dt="2021-10-12T09:40:54.067" v="70" actId="47"/>
          <pc:sldLayoutMkLst>
            <pc:docMk/>
            <pc:sldMasterMk cId="3570928513" sldId="2147483698"/>
            <pc:sldLayoutMk cId="3618723711" sldId="2147483714"/>
          </pc:sldLayoutMkLst>
        </pc:sldLayoutChg>
      </pc:sldMasterChg>
    </pc:docChg>
  </pc:docChgLst>
  <pc:docChgLst>
    <pc:chgData name="Granroth-Nalkki Sari (Valteri)" userId="S::sari.granroth-nalkki@valteri.fi::9dd4b01a-2b16-4f23-ba35-48d6f590a310" providerId="AD" clId="Web-{44A841AB-4836-4948-936B-5E80840222B1}"/>
    <pc:docChg chg="modSld">
      <pc:chgData name="Granroth-Nalkki Sari (Valteri)" userId="S::sari.granroth-nalkki@valteri.fi::9dd4b01a-2b16-4f23-ba35-48d6f590a310" providerId="AD" clId="Web-{44A841AB-4836-4948-936B-5E80840222B1}" dt="2021-10-25T11:28:50.122" v="15" actId="14100"/>
      <pc:docMkLst>
        <pc:docMk/>
      </pc:docMkLst>
      <pc:sldChg chg="modSp">
        <pc:chgData name="Granroth-Nalkki Sari (Valteri)" userId="S::sari.granroth-nalkki@valteri.fi::9dd4b01a-2b16-4f23-ba35-48d6f590a310" providerId="AD" clId="Web-{44A841AB-4836-4948-936B-5E80840222B1}" dt="2021-10-25T11:28:50.122" v="15" actId="14100"/>
        <pc:sldMkLst>
          <pc:docMk/>
          <pc:sldMk cId="1330970698" sldId="349"/>
        </pc:sldMkLst>
        <pc:spChg chg="mod">
          <ac:chgData name="Granroth-Nalkki Sari (Valteri)" userId="S::sari.granroth-nalkki@valteri.fi::9dd4b01a-2b16-4f23-ba35-48d6f590a310" providerId="AD" clId="Web-{44A841AB-4836-4948-936B-5E80840222B1}" dt="2021-10-25T11:28:50.122" v="15" actId="14100"/>
          <ac:spMkLst>
            <pc:docMk/>
            <pc:sldMk cId="1330970698" sldId="349"/>
            <ac:spMk id="7" creationId="{001CB70A-FCD3-4876-942D-E7E37A2FC205}"/>
          </ac:spMkLst>
        </pc:spChg>
      </pc:sldChg>
    </pc:docChg>
  </pc:docChgLst>
  <pc:docChgLst>
    <pc:chgData name="Heikkinen Tiina (Valteri)" userId="e76040fe-78fb-4bdc-98ff-76e9f034d735" providerId="ADAL" clId="{E5BA2C50-AEA5-4C91-94DD-21978DAC258F}"/>
    <pc:docChg chg="custSel addSld delSld modSld">
      <pc:chgData name="Heikkinen Tiina (Valteri)" userId="e76040fe-78fb-4bdc-98ff-76e9f034d735" providerId="ADAL" clId="{E5BA2C50-AEA5-4C91-94DD-21978DAC258F}" dt="2021-10-15T08:07:26.559" v="171" actId="2711"/>
      <pc:docMkLst>
        <pc:docMk/>
      </pc:docMkLst>
      <pc:sldChg chg="modSp mod">
        <pc:chgData name="Heikkinen Tiina (Valteri)" userId="e76040fe-78fb-4bdc-98ff-76e9f034d735" providerId="ADAL" clId="{E5BA2C50-AEA5-4C91-94DD-21978DAC258F}" dt="2021-10-15T07:58:06.072" v="100" actId="14100"/>
        <pc:sldMkLst>
          <pc:docMk/>
          <pc:sldMk cId="299514693" sldId="266"/>
        </pc:sldMkLst>
        <pc:spChg chg="mod">
          <ac:chgData name="Heikkinen Tiina (Valteri)" userId="e76040fe-78fb-4bdc-98ff-76e9f034d735" providerId="ADAL" clId="{E5BA2C50-AEA5-4C91-94DD-21978DAC258F}" dt="2021-10-15T07:58:06.072" v="100" actId="14100"/>
          <ac:spMkLst>
            <pc:docMk/>
            <pc:sldMk cId="299514693" sldId="266"/>
            <ac:spMk id="3" creationId="{00000000-0000-0000-0000-000000000000}"/>
          </ac:spMkLst>
        </pc:spChg>
      </pc:sldChg>
      <pc:sldChg chg="modSp mod">
        <pc:chgData name="Heikkinen Tiina (Valteri)" userId="e76040fe-78fb-4bdc-98ff-76e9f034d735" providerId="ADAL" clId="{E5BA2C50-AEA5-4C91-94DD-21978DAC258F}" dt="2021-10-15T07:50:58.041" v="61" actId="27636"/>
        <pc:sldMkLst>
          <pc:docMk/>
          <pc:sldMk cId="1054690471" sldId="285"/>
        </pc:sldMkLst>
        <pc:spChg chg="mod">
          <ac:chgData name="Heikkinen Tiina (Valteri)" userId="e76040fe-78fb-4bdc-98ff-76e9f034d735" providerId="ADAL" clId="{E5BA2C50-AEA5-4C91-94DD-21978DAC258F}" dt="2021-10-15T07:50:58.041" v="61" actId="27636"/>
          <ac:spMkLst>
            <pc:docMk/>
            <pc:sldMk cId="1054690471" sldId="285"/>
            <ac:spMk id="7" creationId="{00000000-0000-0000-0000-000000000000}"/>
          </ac:spMkLst>
        </pc:spChg>
      </pc:sldChg>
      <pc:sldChg chg="modSp mod">
        <pc:chgData name="Heikkinen Tiina (Valteri)" userId="e76040fe-78fb-4bdc-98ff-76e9f034d735" providerId="ADAL" clId="{E5BA2C50-AEA5-4C91-94DD-21978DAC258F}" dt="2021-10-15T07:56:56.694" v="96" actId="2711"/>
        <pc:sldMkLst>
          <pc:docMk/>
          <pc:sldMk cId="397908225" sldId="317"/>
        </pc:sldMkLst>
        <pc:spChg chg="mod">
          <ac:chgData name="Heikkinen Tiina (Valteri)" userId="e76040fe-78fb-4bdc-98ff-76e9f034d735" providerId="ADAL" clId="{E5BA2C50-AEA5-4C91-94DD-21978DAC258F}" dt="2021-10-15T07:56:48.314" v="95" actId="14100"/>
          <ac:spMkLst>
            <pc:docMk/>
            <pc:sldMk cId="397908225" sldId="317"/>
            <ac:spMk id="4" creationId="{00000000-0000-0000-0000-000000000000}"/>
          </ac:spMkLst>
        </pc:spChg>
        <pc:spChg chg="mod">
          <ac:chgData name="Heikkinen Tiina (Valteri)" userId="e76040fe-78fb-4bdc-98ff-76e9f034d735" providerId="ADAL" clId="{E5BA2C50-AEA5-4C91-94DD-21978DAC258F}" dt="2021-10-15T07:56:56.694" v="96" actId="2711"/>
          <ac:spMkLst>
            <pc:docMk/>
            <pc:sldMk cId="397908225" sldId="317"/>
            <ac:spMk id="9" creationId="{69FA7F50-0CC5-4B5E-B3A0-BBC1A6806442}"/>
          </ac:spMkLst>
        </pc:spChg>
      </pc:sldChg>
      <pc:sldChg chg="modSp mod">
        <pc:chgData name="Heikkinen Tiina (Valteri)" userId="e76040fe-78fb-4bdc-98ff-76e9f034d735" providerId="ADAL" clId="{E5BA2C50-AEA5-4C91-94DD-21978DAC258F}" dt="2021-10-15T08:02:11.411" v="138" actId="2711"/>
        <pc:sldMkLst>
          <pc:docMk/>
          <pc:sldMk cId="402865372" sldId="328"/>
        </pc:sldMkLst>
        <pc:spChg chg="mod">
          <ac:chgData name="Heikkinen Tiina (Valteri)" userId="e76040fe-78fb-4bdc-98ff-76e9f034d735" providerId="ADAL" clId="{E5BA2C50-AEA5-4C91-94DD-21978DAC258F}" dt="2021-10-15T08:02:11.411" v="138" actId="2711"/>
          <ac:spMkLst>
            <pc:docMk/>
            <pc:sldMk cId="402865372" sldId="328"/>
            <ac:spMk id="3" creationId="{00000000-0000-0000-0000-000000000000}"/>
          </ac:spMkLst>
        </pc:spChg>
      </pc:sldChg>
      <pc:sldChg chg="modSp mod">
        <pc:chgData name="Heikkinen Tiina (Valteri)" userId="e76040fe-78fb-4bdc-98ff-76e9f034d735" providerId="ADAL" clId="{E5BA2C50-AEA5-4C91-94DD-21978DAC258F}" dt="2021-10-15T08:03:58.356" v="153" actId="14100"/>
        <pc:sldMkLst>
          <pc:docMk/>
          <pc:sldMk cId="2192215291" sldId="441"/>
        </pc:sldMkLst>
        <pc:spChg chg="mod">
          <ac:chgData name="Heikkinen Tiina (Valteri)" userId="e76040fe-78fb-4bdc-98ff-76e9f034d735" providerId="ADAL" clId="{E5BA2C50-AEA5-4C91-94DD-21978DAC258F}" dt="2021-10-15T08:03:58.356" v="153" actId="14100"/>
          <ac:spMkLst>
            <pc:docMk/>
            <pc:sldMk cId="2192215291" sldId="441"/>
            <ac:spMk id="5" creationId="{00000000-0000-0000-0000-000000000000}"/>
          </ac:spMkLst>
        </pc:spChg>
      </pc:sldChg>
      <pc:sldChg chg="modSp mod">
        <pc:chgData name="Heikkinen Tiina (Valteri)" userId="e76040fe-78fb-4bdc-98ff-76e9f034d735" providerId="ADAL" clId="{E5BA2C50-AEA5-4C91-94DD-21978DAC258F}" dt="2021-10-15T07:43:41.090" v="13" actId="2711"/>
        <pc:sldMkLst>
          <pc:docMk/>
          <pc:sldMk cId="2067888401" sldId="445"/>
        </pc:sldMkLst>
        <pc:spChg chg="mod">
          <ac:chgData name="Heikkinen Tiina (Valteri)" userId="e76040fe-78fb-4bdc-98ff-76e9f034d735" providerId="ADAL" clId="{E5BA2C50-AEA5-4C91-94DD-21978DAC258F}" dt="2021-10-15T07:43:41.090" v="13" actId="2711"/>
          <ac:spMkLst>
            <pc:docMk/>
            <pc:sldMk cId="2067888401" sldId="445"/>
            <ac:spMk id="3" creationId="{C2DDA1B0-1875-47F6-861E-5B726C27CF1A}"/>
          </ac:spMkLst>
        </pc:spChg>
        <pc:spChg chg="mod">
          <ac:chgData name="Heikkinen Tiina (Valteri)" userId="e76040fe-78fb-4bdc-98ff-76e9f034d735" providerId="ADAL" clId="{E5BA2C50-AEA5-4C91-94DD-21978DAC258F}" dt="2021-10-15T07:43:16.410" v="7" actId="255"/>
          <ac:spMkLst>
            <pc:docMk/>
            <pc:sldMk cId="2067888401" sldId="445"/>
            <ac:spMk id="4" creationId="{1F8C391E-1195-4D0C-A334-F86B3C5017C2}"/>
          </ac:spMkLst>
        </pc:spChg>
      </pc:sldChg>
      <pc:sldChg chg="modSp mod">
        <pc:chgData name="Heikkinen Tiina (Valteri)" userId="e76040fe-78fb-4bdc-98ff-76e9f034d735" providerId="ADAL" clId="{E5BA2C50-AEA5-4C91-94DD-21978DAC258F}" dt="2021-10-15T08:00:50.310" v="129" actId="14100"/>
        <pc:sldMkLst>
          <pc:docMk/>
          <pc:sldMk cId="3215456288" sldId="449"/>
        </pc:sldMkLst>
        <pc:spChg chg="mod">
          <ac:chgData name="Heikkinen Tiina (Valteri)" userId="e76040fe-78fb-4bdc-98ff-76e9f034d735" providerId="ADAL" clId="{E5BA2C50-AEA5-4C91-94DD-21978DAC258F}" dt="2021-10-15T08:00:50.310" v="129" actId="14100"/>
          <ac:spMkLst>
            <pc:docMk/>
            <pc:sldMk cId="3215456288" sldId="449"/>
            <ac:spMk id="3" creationId="{26B9139F-0085-4E00-AB17-13DEF2C27378}"/>
          </ac:spMkLst>
        </pc:spChg>
        <pc:spChg chg="mod">
          <ac:chgData name="Heikkinen Tiina (Valteri)" userId="e76040fe-78fb-4bdc-98ff-76e9f034d735" providerId="ADAL" clId="{E5BA2C50-AEA5-4C91-94DD-21978DAC258F}" dt="2021-10-15T07:59:27.787" v="111" actId="14100"/>
          <ac:spMkLst>
            <pc:docMk/>
            <pc:sldMk cId="3215456288" sldId="449"/>
            <ac:spMk id="6" creationId="{00000000-0000-0000-0000-000000000000}"/>
          </ac:spMkLst>
        </pc:spChg>
        <pc:spChg chg="mod">
          <ac:chgData name="Heikkinen Tiina (Valteri)" userId="e76040fe-78fb-4bdc-98ff-76e9f034d735" providerId="ADAL" clId="{E5BA2C50-AEA5-4C91-94DD-21978DAC258F}" dt="2021-10-15T07:58:40.080" v="103" actId="2711"/>
          <ac:spMkLst>
            <pc:docMk/>
            <pc:sldMk cId="3215456288" sldId="449"/>
            <ac:spMk id="7" creationId="{00000000-0000-0000-0000-000000000000}"/>
          </ac:spMkLst>
        </pc:spChg>
        <pc:spChg chg="mod">
          <ac:chgData name="Heikkinen Tiina (Valteri)" userId="e76040fe-78fb-4bdc-98ff-76e9f034d735" providerId="ADAL" clId="{E5BA2C50-AEA5-4C91-94DD-21978DAC258F}" dt="2021-10-15T08:00:34.966" v="126" actId="14100"/>
          <ac:spMkLst>
            <pc:docMk/>
            <pc:sldMk cId="3215456288" sldId="449"/>
            <ac:spMk id="8" creationId="{00000000-0000-0000-0000-000000000000}"/>
          </ac:spMkLst>
        </pc:spChg>
        <pc:spChg chg="mod">
          <ac:chgData name="Heikkinen Tiina (Valteri)" userId="e76040fe-78fb-4bdc-98ff-76e9f034d735" providerId="ADAL" clId="{E5BA2C50-AEA5-4C91-94DD-21978DAC258F}" dt="2021-10-15T07:58:51.949" v="105" actId="2711"/>
          <ac:spMkLst>
            <pc:docMk/>
            <pc:sldMk cId="3215456288" sldId="449"/>
            <ac:spMk id="9" creationId="{00000000-0000-0000-0000-000000000000}"/>
          </ac:spMkLst>
        </pc:spChg>
        <pc:spChg chg="mod">
          <ac:chgData name="Heikkinen Tiina (Valteri)" userId="e76040fe-78fb-4bdc-98ff-76e9f034d735" providerId="ADAL" clId="{E5BA2C50-AEA5-4C91-94DD-21978DAC258F}" dt="2021-10-15T07:58:59.480" v="106" actId="2711"/>
          <ac:spMkLst>
            <pc:docMk/>
            <pc:sldMk cId="3215456288" sldId="449"/>
            <ac:spMk id="10" creationId="{00000000-0000-0000-0000-000000000000}"/>
          </ac:spMkLst>
        </pc:spChg>
        <pc:spChg chg="mod">
          <ac:chgData name="Heikkinen Tiina (Valteri)" userId="e76040fe-78fb-4bdc-98ff-76e9f034d735" providerId="ADAL" clId="{E5BA2C50-AEA5-4C91-94DD-21978DAC258F}" dt="2021-10-15T07:58:32.411" v="102" actId="2711"/>
          <ac:spMkLst>
            <pc:docMk/>
            <pc:sldMk cId="3215456288" sldId="449"/>
            <ac:spMk id="11" creationId="{00000000-0000-0000-0000-000000000000}"/>
          </ac:spMkLst>
        </pc:spChg>
        <pc:spChg chg="mod">
          <ac:chgData name="Heikkinen Tiina (Valteri)" userId="e76040fe-78fb-4bdc-98ff-76e9f034d735" providerId="ADAL" clId="{E5BA2C50-AEA5-4C91-94DD-21978DAC258F}" dt="2021-10-15T07:58:25.977" v="101" actId="2711"/>
          <ac:spMkLst>
            <pc:docMk/>
            <pc:sldMk cId="3215456288" sldId="449"/>
            <ac:spMk id="12" creationId="{8E04FC60-BAD1-4BE8-B728-D666B6F72B4B}"/>
          </ac:spMkLst>
        </pc:spChg>
        <pc:spChg chg="mod">
          <ac:chgData name="Heikkinen Tiina (Valteri)" userId="e76040fe-78fb-4bdc-98ff-76e9f034d735" providerId="ADAL" clId="{E5BA2C50-AEA5-4C91-94DD-21978DAC258F}" dt="2021-10-15T07:58:45.618" v="104" actId="2711"/>
          <ac:spMkLst>
            <pc:docMk/>
            <pc:sldMk cId="3215456288" sldId="449"/>
            <ac:spMk id="13" creationId="{860664CB-B6CE-431A-B749-964F94CAABB7}"/>
          </ac:spMkLst>
        </pc:spChg>
        <pc:graphicFrameChg chg="mod">
          <ac:chgData name="Heikkinen Tiina (Valteri)" userId="e76040fe-78fb-4bdc-98ff-76e9f034d735" providerId="ADAL" clId="{E5BA2C50-AEA5-4C91-94DD-21978DAC258F}" dt="2021-10-15T08:00:26.561" v="124" actId="2711"/>
          <ac:graphicFrameMkLst>
            <pc:docMk/>
            <pc:sldMk cId="3215456288" sldId="449"/>
            <ac:graphicFrameMk id="5" creationId="{00000000-0000-0000-0000-000000000000}"/>
          </ac:graphicFrameMkLst>
        </pc:graphicFrameChg>
      </pc:sldChg>
      <pc:sldChg chg="modSp mod">
        <pc:chgData name="Heikkinen Tiina (Valteri)" userId="e76040fe-78fb-4bdc-98ff-76e9f034d735" providerId="ADAL" clId="{E5BA2C50-AEA5-4C91-94DD-21978DAC258F}" dt="2021-10-15T08:01:35.021" v="135" actId="2711"/>
        <pc:sldMkLst>
          <pc:docMk/>
          <pc:sldMk cId="1067966347" sldId="450"/>
        </pc:sldMkLst>
        <pc:spChg chg="mod">
          <ac:chgData name="Heikkinen Tiina (Valteri)" userId="e76040fe-78fb-4bdc-98ff-76e9f034d735" providerId="ADAL" clId="{E5BA2C50-AEA5-4C91-94DD-21978DAC258F}" dt="2021-10-15T08:01:35.021" v="135" actId="2711"/>
          <ac:spMkLst>
            <pc:docMk/>
            <pc:sldMk cId="1067966347" sldId="450"/>
            <ac:spMk id="4" creationId="{00000000-0000-0000-0000-000000000000}"/>
          </ac:spMkLst>
        </pc:spChg>
        <pc:spChg chg="mod">
          <ac:chgData name="Heikkinen Tiina (Valteri)" userId="e76040fe-78fb-4bdc-98ff-76e9f034d735" providerId="ADAL" clId="{E5BA2C50-AEA5-4C91-94DD-21978DAC258F}" dt="2021-10-15T08:01:05.310" v="130" actId="2711"/>
          <ac:spMkLst>
            <pc:docMk/>
            <pc:sldMk cId="1067966347" sldId="450"/>
            <ac:spMk id="19" creationId="{00000000-0000-0000-0000-000000000000}"/>
          </ac:spMkLst>
        </pc:spChg>
        <pc:spChg chg="mod">
          <ac:chgData name="Heikkinen Tiina (Valteri)" userId="e76040fe-78fb-4bdc-98ff-76e9f034d735" providerId="ADAL" clId="{E5BA2C50-AEA5-4C91-94DD-21978DAC258F}" dt="2021-10-15T08:01:29.408" v="134" actId="2711"/>
          <ac:spMkLst>
            <pc:docMk/>
            <pc:sldMk cId="1067966347" sldId="450"/>
            <ac:spMk id="20" creationId="{00000000-0000-0000-0000-000000000000}"/>
          </ac:spMkLst>
        </pc:spChg>
        <pc:spChg chg="mod">
          <ac:chgData name="Heikkinen Tiina (Valteri)" userId="e76040fe-78fb-4bdc-98ff-76e9f034d735" providerId="ADAL" clId="{E5BA2C50-AEA5-4C91-94DD-21978DAC258F}" dt="2021-10-15T08:01:11.094" v="131" actId="2711"/>
          <ac:spMkLst>
            <pc:docMk/>
            <pc:sldMk cId="1067966347" sldId="450"/>
            <ac:spMk id="21" creationId="{00000000-0000-0000-0000-000000000000}"/>
          </ac:spMkLst>
        </pc:spChg>
        <pc:spChg chg="mod">
          <ac:chgData name="Heikkinen Tiina (Valteri)" userId="e76040fe-78fb-4bdc-98ff-76e9f034d735" providerId="ADAL" clId="{E5BA2C50-AEA5-4C91-94DD-21978DAC258F}" dt="2021-10-15T08:01:24.070" v="133" actId="2711"/>
          <ac:spMkLst>
            <pc:docMk/>
            <pc:sldMk cId="1067966347" sldId="450"/>
            <ac:spMk id="22" creationId="{00000000-0000-0000-0000-000000000000}"/>
          </ac:spMkLst>
        </pc:spChg>
        <pc:spChg chg="mod">
          <ac:chgData name="Heikkinen Tiina (Valteri)" userId="e76040fe-78fb-4bdc-98ff-76e9f034d735" providerId="ADAL" clId="{E5BA2C50-AEA5-4C91-94DD-21978DAC258F}" dt="2021-10-15T08:01:18.618" v="132" actId="2711"/>
          <ac:spMkLst>
            <pc:docMk/>
            <pc:sldMk cId="1067966347" sldId="450"/>
            <ac:spMk id="23" creationId="{00000000-0000-0000-0000-000000000000}"/>
          </ac:spMkLst>
        </pc:spChg>
      </pc:sldChg>
      <pc:sldChg chg="modSp mod">
        <pc:chgData name="Heikkinen Tiina (Valteri)" userId="e76040fe-78fb-4bdc-98ff-76e9f034d735" providerId="ADAL" clId="{E5BA2C50-AEA5-4C91-94DD-21978DAC258F}" dt="2021-10-15T08:02:44.065" v="142" actId="255"/>
        <pc:sldMkLst>
          <pc:docMk/>
          <pc:sldMk cId="1599648758" sldId="451"/>
        </pc:sldMkLst>
        <pc:spChg chg="mod">
          <ac:chgData name="Heikkinen Tiina (Valteri)" userId="e76040fe-78fb-4bdc-98ff-76e9f034d735" providerId="ADAL" clId="{E5BA2C50-AEA5-4C91-94DD-21978DAC258F}" dt="2021-10-15T08:02:19.538" v="139" actId="2711"/>
          <ac:spMkLst>
            <pc:docMk/>
            <pc:sldMk cId="1599648758" sldId="451"/>
            <ac:spMk id="4" creationId="{D702B171-1F2E-4A04-B4A8-468D3229F822}"/>
          </ac:spMkLst>
        </pc:spChg>
        <pc:spChg chg="mod">
          <ac:chgData name="Heikkinen Tiina (Valteri)" userId="e76040fe-78fb-4bdc-98ff-76e9f034d735" providerId="ADAL" clId="{E5BA2C50-AEA5-4C91-94DD-21978DAC258F}" dt="2021-10-15T08:02:44.065" v="142" actId="255"/>
          <ac:spMkLst>
            <pc:docMk/>
            <pc:sldMk cId="1599648758" sldId="451"/>
            <ac:spMk id="9" creationId="{925DE5B3-E444-440A-AC3F-6F3971F79C1A}"/>
          </ac:spMkLst>
        </pc:spChg>
      </pc:sldChg>
      <pc:sldChg chg="modSp mod">
        <pc:chgData name="Heikkinen Tiina (Valteri)" userId="e76040fe-78fb-4bdc-98ff-76e9f034d735" providerId="ADAL" clId="{E5BA2C50-AEA5-4C91-94DD-21978DAC258F}" dt="2021-10-15T07:55:13.545" v="83" actId="2711"/>
        <pc:sldMkLst>
          <pc:docMk/>
          <pc:sldMk cId="3339707693" sldId="452"/>
        </pc:sldMkLst>
        <pc:spChg chg="mod">
          <ac:chgData name="Heikkinen Tiina (Valteri)" userId="e76040fe-78fb-4bdc-98ff-76e9f034d735" providerId="ADAL" clId="{E5BA2C50-AEA5-4C91-94DD-21978DAC258F}" dt="2021-10-15T07:55:13.545" v="83" actId="2711"/>
          <ac:spMkLst>
            <pc:docMk/>
            <pc:sldMk cId="3339707693" sldId="452"/>
            <ac:spMk id="4" creationId="{62EC351A-B37E-4633-8E6E-DC31FC2B0BE4}"/>
          </ac:spMkLst>
        </pc:spChg>
        <pc:graphicFrameChg chg="mod">
          <ac:chgData name="Heikkinen Tiina (Valteri)" userId="e76040fe-78fb-4bdc-98ff-76e9f034d735" providerId="ADAL" clId="{E5BA2C50-AEA5-4C91-94DD-21978DAC258F}" dt="2021-10-15T07:55:04.783" v="82" actId="2711"/>
          <ac:graphicFrameMkLst>
            <pc:docMk/>
            <pc:sldMk cId="3339707693" sldId="452"/>
            <ac:graphicFrameMk id="6" creationId="{C259BD2A-A337-454A-952F-FDDF400B2FED}"/>
          </ac:graphicFrameMkLst>
        </pc:graphicFrameChg>
      </pc:sldChg>
      <pc:sldChg chg="modSp mod">
        <pc:chgData name="Heikkinen Tiina (Valteri)" userId="e76040fe-78fb-4bdc-98ff-76e9f034d735" providerId="ADAL" clId="{E5BA2C50-AEA5-4C91-94DD-21978DAC258F}" dt="2021-10-15T07:49:58.642" v="51" actId="14100"/>
        <pc:sldMkLst>
          <pc:docMk/>
          <pc:sldMk cId="4133935729" sldId="454"/>
        </pc:sldMkLst>
        <pc:spChg chg="mod">
          <ac:chgData name="Heikkinen Tiina (Valteri)" userId="e76040fe-78fb-4bdc-98ff-76e9f034d735" providerId="ADAL" clId="{E5BA2C50-AEA5-4C91-94DD-21978DAC258F}" dt="2021-10-15T07:48:40.979" v="46" actId="14100"/>
          <ac:spMkLst>
            <pc:docMk/>
            <pc:sldMk cId="4133935729" sldId="454"/>
            <ac:spMk id="2" creationId="{00000000-0000-0000-0000-000000000000}"/>
          </ac:spMkLst>
        </pc:spChg>
        <pc:spChg chg="mod">
          <ac:chgData name="Heikkinen Tiina (Valteri)" userId="e76040fe-78fb-4bdc-98ff-76e9f034d735" providerId="ADAL" clId="{E5BA2C50-AEA5-4C91-94DD-21978DAC258F}" dt="2021-10-15T07:48:01.364" v="43" actId="14100"/>
          <ac:spMkLst>
            <pc:docMk/>
            <pc:sldMk cId="4133935729" sldId="454"/>
            <ac:spMk id="5" creationId="{00000000-0000-0000-0000-000000000000}"/>
          </ac:spMkLst>
        </pc:spChg>
        <pc:spChg chg="mod">
          <ac:chgData name="Heikkinen Tiina (Valteri)" userId="e76040fe-78fb-4bdc-98ff-76e9f034d735" providerId="ADAL" clId="{E5BA2C50-AEA5-4C91-94DD-21978DAC258F}" dt="2021-10-15T07:49:58.642" v="51" actId="14100"/>
          <ac:spMkLst>
            <pc:docMk/>
            <pc:sldMk cId="4133935729" sldId="454"/>
            <ac:spMk id="8" creationId="{00000000-0000-0000-0000-000000000000}"/>
          </ac:spMkLst>
        </pc:spChg>
        <pc:picChg chg="mod">
          <ac:chgData name="Heikkinen Tiina (Valteri)" userId="e76040fe-78fb-4bdc-98ff-76e9f034d735" providerId="ADAL" clId="{E5BA2C50-AEA5-4C91-94DD-21978DAC258F}" dt="2021-10-15T07:48:51.060" v="47" actId="1076"/>
          <ac:picMkLst>
            <pc:docMk/>
            <pc:sldMk cId="4133935729" sldId="454"/>
            <ac:picMk id="7" creationId="{00000000-0000-0000-0000-000000000000}"/>
          </ac:picMkLst>
        </pc:picChg>
      </pc:sldChg>
      <pc:sldChg chg="addSp delSp modSp mod">
        <pc:chgData name="Heikkinen Tiina (Valteri)" userId="e76040fe-78fb-4bdc-98ff-76e9f034d735" providerId="ADAL" clId="{E5BA2C50-AEA5-4C91-94DD-21978DAC258F}" dt="2021-10-15T07:47:18.782" v="39" actId="14100"/>
        <pc:sldMkLst>
          <pc:docMk/>
          <pc:sldMk cId="1024167437" sldId="456"/>
        </pc:sldMkLst>
        <pc:spChg chg="mod">
          <ac:chgData name="Heikkinen Tiina (Valteri)" userId="e76040fe-78fb-4bdc-98ff-76e9f034d735" providerId="ADAL" clId="{E5BA2C50-AEA5-4C91-94DD-21978DAC258F}" dt="2021-10-15T07:46:56.377" v="34" actId="26606"/>
          <ac:spMkLst>
            <pc:docMk/>
            <pc:sldMk cId="1024167437" sldId="456"/>
            <ac:spMk id="2" creationId="{00000000-0000-0000-0000-000000000000}"/>
          </ac:spMkLst>
        </pc:spChg>
        <pc:spChg chg="mod">
          <ac:chgData name="Heikkinen Tiina (Valteri)" userId="e76040fe-78fb-4bdc-98ff-76e9f034d735" providerId="ADAL" clId="{E5BA2C50-AEA5-4C91-94DD-21978DAC258F}" dt="2021-10-15T07:47:18.782" v="39" actId="14100"/>
          <ac:spMkLst>
            <pc:docMk/>
            <pc:sldMk cId="1024167437" sldId="456"/>
            <ac:spMk id="3" creationId="{00000000-0000-0000-0000-000000000000}"/>
          </ac:spMkLst>
        </pc:spChg>
        <pc:spChg chg="mod">
          <ac:chgData name="Heikkinen Tiina (Valteri)" userId="e76040fe-78fb-4bdc-98ff-76e9f034d735" providerId="ADAL" clId="{E5BA2C50-AEA5-4C91-94DD-21978DAC258F}" dt="2021-10-15T07:47:03.357" v="35" actId="2711"/>
          <ac:spMkLst>
            <pc:docMk/>
            <pc:sldMk cId="1024167437" sldId="456"/>
            <ac:spMk id="4" creationId="{00000000-0000-0000-0000-000000000000}"/>
          </ac:spMkLst>
        </pc:spChg>
        <pc:spChg chg="del">
          <ac:chgData name="Heikkinen Tiina (Valteri)" userId="e76040fe-78fb-4bdc-98ff-76e9f034d735" providerId="ADAL" clId="{E5BA2C50-AEA5-4C91-94DD-21978DAC258F}" dt="2021-10-15T07:46:56.377" v="34" actId="26606"/>
          <ac:spMkLst>
            <pc:docMk/>
            <pc:sldMk cId="1024167437" sldId="456"/>
            <ac:spMk id="8" creationId="{3CD9DF72-87A3-404E-A828-84CBF11A8303}"/>
          </ac:spMkLst>
        </pc:spChg>
        <pc:picChg chg="mod ord">
          <ac:chgData name="Heikkinen Tiina (Valteri)" userId="e76040fe-78fb-4bdc-98ff-76e9f034d735" providerId="ADAL" clId="{E5BA2C50-AEA5-4C91-94DD-21978DAC258F}" dt="2021-10-15T07:46:56.377" v="34" actId="26606"/>
          <ac:picMkLst>
            <pc:docMk/>
            <pc:sldMk cId="1024167437" sldId="456"/>
            <ac:picMk id="6" creationId="{05049B18-293B-4FF4-9504-FC2ABCD7185C}"/>
          </ac:picMkLst>
        </pc:picChg>
        <pc:cxnChg chg="del">
          <ac:chgData name="Heikkinen Tiina (Valteri)" userId="e76040fe-78fb-4bdc-98ff-76e9f034d735" providerId="ADAL" clId="{E5BA2C50-AEA5-4C91-94DD-21978DAC258F}" dt="2021-10-15T07:46:56.377" v="34" actId="26606"/>
          <ac:cxnSpMkLst>
            <pc:docMk/>
            <pc:sldMk cId="1024167437" sldId="456"/>
            <ac:cxnSpMk id="9" creationId="{20E3A342-4D61-4E3F-AF90-1AB42AEB96CC}"/>
          </ac:cxnSpMkLst>
        </pc:cxnChg>
        <pc:cxnChg chg="add">
          <ac:chgData name="Heikkinen Tiina (Valteri)" userId="e76040fe-78fb-4bdc-98ff-76e9f034d735" providerId="ADAL" clId="{E5BA2C50-AEA5-4C91-94DD-21978DAC258F}" dt="2021-10-15T07:46:56.377" v="34" actId="26606"/>
          <ac:cxnSpMkLst>
            <pc:docMk/>
            <pc:sldMk cId="1024167437" sldId="456"/>
            <ac:cxnSpMk id="14" creationId="{A7F400EE-A8A5-48AF-B4D6-291B52C6F0B0}"/>
          </ac:cxnSpMkLst>
        </pc:cxnChg>
      </pc:sldChg>
      <pc:sldChg chg="modSp mod">
        <pc:chgData name="Heikkinen Tiina (Valteri)" userId="e76040fe-78fb-4bdc-98ff-76e9f034d735" providerId="ADAL" clId="{E5BA2C50-AEA5-4C91-94DD-21978DAC258F}" dt="2021-10-15T08:03:12.803" v="148" actId="14100"/>
        <pc:sldMkLst>
          <pc:docMk/>
          <pc:sldMk cId="2865127035" sldId="460"/>
        </pc:sldMkLst>
        <pc:spChg chg="mod">
          <ac:chgData name="Heikkinen Tiina (Valteri)" userId="e76040fe-78fb-4bdc-98ff-76e9f034d735" providerId="ADAL" clId="{E5BA2C50-AEA5-4C91-94DD-21978DAC258F}" dt="2021-10-15T08:03:12.803" v="148" actId="14100"/>
          <ac:spMkLst>
            <pc:docMk/>
            <pc:sldMk cId="2865127035" sldId="460"/>
            <ac:spMk id="3" creationId="{00000000-0000-0000-0000-000000000000}"/>
          </ac:spMkLst>
        </pc:spChg>
        <pc:spChg chg="mod">
          <ac:chgData name="Heikkinen Tiina (Valteri)" userId="e76040fe-78fb-4bdc-98ff-76e9f034d735" providerId="ADAL" clId="{E5BA2C50-AEA5-4C91-94DD-21978DAC258F}" dt="2021-10-15T08:03:10.045" v="147" actId="14100"/>
          <ac:spMkLst>
            <pc:docMk/>
            <pc:sldMk cId="2865127035" sldId="460"/>
            <ac:spMk id="4" creationId="{00000000-0000-0000-0000-000000000000}"/>
          </ac:spMkLst>
        </pc:spChg>
      </pc:sldChg>
      <pc:sldChg chg="modSp mod">
        <pc:chgData name="Heikkinen Tiina (Valteri)" userId="e76040fe-78fb-4bdc-98ff-76e9f034d735" providerId="ADAL" clId="{E5BA2C50-AEA5-4C91-94DD-21978DAC258F}" dt="2021-10-15T08:06:50.175" v="167" actId="14100"/>
        <pc:sldMkLst>
          <pc:docMk/>
          <pc:sldMk cId="3108942541" sldId="461"/>
        </pc:sldMkLst>
        <pc:spChg chg="mod">
          <ac:chgData name="Heikkinen Tiina (Valteri)" userId="e76040fe-78fb-4bdc-98ff-76e9f034d735" providerId="ADAL" clId="{E5BA2C50-AEA5-4C91-94DD-21978DAC258F}" dt="2021-10-15T08:06:21.237" v="165" actId="14100"/>
          <ac:spMkLst>
            <pc:docMk/>
            <pc:sldMk cId="3108942541" sldId="461"/>
            <ac:spMk id="2" creationId="{00000000-0000-0000-0000-000000000000}"/>
          </ac:spMkLst>
        </pc:spChg>
        <pc:spChg chg="mod">
          <ac:chgData name="Heikkinen Tiina (Valteri)" userId="e76040fe-78fb-4bdc-98ff-76e9f034d735" providerId="ADAL" clId="{E5BA2C50-AEA5-4C91-94DD-21978DAC258F}" dt="2021-10-15T08:04:40.616" v="158" actId="2711"/>
          <ac:spMkLst>
            <pc:docMk/>
            <pc:sldMk cId="3108942541" sldId="461"/>
            <ac:spMk id="3" creationId="{00000000-0000-0000-0000-000000000000}"/>
          </ac:spMkLst>
        </pc:spChg>
        <pc:spChg chg="mod">
          <ac:chgData name="Heikkinen Tiina (Valteri)" userId="e76040fe-78fb-4bdc-98ff-76e9f034d735" providerId="ADAL" clId="{E5BA2C50-AEA5-4C91-94DD-21978DAC258F}" dt="2021-10-15T08:05:38.634" v="159" actId="13822"/>
          <ac:spMkLst>
            <pc:docMk/>
            <pc:sldMk cId="3108942541" sldId="461"/>
            <ac:spMk id="11" creationId="{00000000-0000-0000-0000-000000000000}"/>
          </ac:spMkLst>
        </pc:spChg>
        <pc:spChg chg="mod">
          <ac:chgData name="Heikkinen Tiina (Valteri)" userId="e76040fe-78fb-4bdc-98ff-76e9f034d735" providerId="ADAL" clId="{E5BA2C50-AEA5-4C91-94DD-21978DAC258F}" dt="2021-10-15T08:06:50.175" v="167" actId="14100"/>
          <ac:spMkLst>
            <pc:docMk/>
            <pc:sldMk cId="3108942541" sldId="461"/>
            <ac:spMk id="14" creationId="{00000000-0000-0000-0000-000000000000}"/>
          </ac:spMkLst>
        </pc:spChg>
        <pc:spChg chg="mod">
          <ac:chgData name="Heikkinen Tiina (Valteri)" userId="e76040fe-78fb-4bdc-98ff-76e9f034d735" providerId="ADAL" clId="{E5BA2C50-AEA5-4C91-94DD-21978DAC258F}" dt="2021-10-15T08:06:39.147" v="166" actId="14100"/>
          <ac:spMkLst>
            <pc:docMk/>
            <pc:sldMk cId="3108942541" sldId="461"/>
            <ac:spMk id="17" creationId="{00000000-0000-0000-0000-000000000000}"/>
          </ac:spMkLst>
        </pc:spChg>
      </pc:sldChg>
      <pc:sldChg chg="modSp mod">
        <pc:chgData name="Heikkinen Tiina (Valteri)" userId="e76040fe-78fb-4bdc-98ff-76e9f034d735" providerId="ADAL" clId="{E5BA2C50-AEA5-4C91-94DD-21978DAC258F}" dt="2021-10-15T08:07:26.559" v="171" actId="2711"/>
        <pc:sldMkLst>
          <pc:docMk/>
          <pc:sldMk cId="2213798130" sldId="463"/>
        </pc:sldMkLst>
        <pc:spChg chg="mod">
          <ac:chgData name="Heikkinen Tiina (Valteri)" userId="e76040fe-78fb-4bdc-98ff-76e9f034d735" providerId="ADAL" clId="{E5BA2C50-AEA5-4C91-94DD-21978DAC258F}" dt="2021-10-15T08:07:26.559" v="171" actId="2711"/>
          <ac:spMkLst>
            <pc:docMk/>
            <pc:sldMk cId="2213798130" sldId="463"/>
            <ac:spMk id="3" creationId="{00000000-0000-0000-0000-000000000000}"/>
          </ac:spMkLst>
        </pc:spChg>
        <pc:spChg chg="mod">
          <ac:chgData name="Heikkinen Tiina (Valteri)" userId="e76040fe-78fb-4bdc-98ff-76e9f034d735" providerId="ADAL" clId="{E5BA2C50-AEA5-4C91-94DD-21978DAC258F}" dt="2021-10-15T08:07:08.287" v="168" actId="2711"/>
          <ac:spMkLst>
            <pc:docMk/>
            <pc:sldMk cId="2213798130" sldId="463"/>
            <ac:spMk id="6" creationId="{00000000-0000-0000-0000-000000000000}"/>
          </ac:spMkLst>
        </pc:spChg>
        <pc:graphicFrameChg chg="mod">
          <ac:chgData name="Heikkinen Tiina (Valteri)" userId="e76040fe-78fb-4bdc-98ff-76e9f034d735" providerId="ADAL" clId="{E5BA2C50-AEA5-4C91-94DD-21978DAC258F}" dt="2021-10-15T08:07:20.954" v="170" actId="2711"/>
          <ac:graphicFrameMkLst>
            <pc:docMk/>
            <pc:sldMk cId="2213798130" sldId="463"/>
            <ac:graphicFrameMk id="5" creationId="{00000000-0000-0000-0000-000000000000}"/>
          </ac:graphicFrameMkLst>
        </pc:graphicFrameChg>
      </pc:sldChg>
      <pc:sldChg chg="modSp mod">
        <pc:chgData name="Heikkinen Tiina (Valteri)" userId="e76040fe-78fb-4bdc-98ff-76e9f034d735" providerId="ADAL" clId="{E5BA2C50-AEA5-4C91-94DD-21978DAC258F}" dt="2021-10-15T07:42:29.770" v="4" actId="255"/>
        <pc:sldMkLst>
          <pc:docMk/>
          <pc:sldMk cId="2866366282" sldId="464"/>
        </pc:sldMkLst>
        <pc:spChg chg="mod">
          <ac:chgData name="Heikkinen Tiina (Valteri)" userId="e76040fe-78fb-4bdc-98ff-76e9f034d735" providerId="ADAL" clId="{E5BA2C50-AEA5-4C91-94DD-21978DAC258F}" dt="2021-10-15T07:42:29.770" v="4" actId="255"/>
          <ac:spMkLst>
            <pc:docMk/>
            <pc:sldMk cId="2866366282" sldId="464"/>
            <ac:spMk id="3" creationId="{00000000-0000-0000-0000-000000000000}"/>
          </ac:spMkLst>
        </pc:spChg>
        <pc:spChg chg="mod">
          <ac:chgData name="Heikkinen Tiina (Valteri)" userId="e76040fe-78fb-4bdc-98ff-76e9f034d735" providerId="ADAL" clId="{E5BA2C50-AEA5-4C91-94DD-21978DAC258F}" dt="2021-10-15T07:42:12.734" v="2" actId="255"/>
          <ac:spMkLst>
            <pc:docMk/>
            <pc:sldMk cId="2866366282" sldId="464"/>
            <ac:spMk id="4" creationId="{00000000-0000-0000-0000-000000000000}"/>
          </ac:spMkLst>
        </pc:spChg>
      </pc:sldChg>
      <pc:sldChg chg="modSp mod">
        <pc:chgData name="Heikkinen Tiina (Valteri)" userId="e76040fe-78fb-4bdc-98ff-76e9f034d735" providerId="ADAL" clId="{E5BA2C50-AEA5-4C91-94DD-21978DAC258F}" dt="2021-10-15T07:54:37.012" v="79" actId="14100"/>
        <pc:sldMkLst>
          <pc:docMk/>
          <pc:sldMk cId="1113361337" sldId="472"/>
        </pc:sldMkLst>
        <pc:spChg chg="mod">
          <ac:chgData name="Heikkinen Tiina (Valteri)" userId="e76040fe-78fb-4bdc-98ff-76e9f034d735" providerId="ADAL" clId="{E5BA2C50-AEA5-4C91-94DD-21978DAC258F}" dt="2021-10-15T07:54:28.953" v="77" actId="14100"/>
          <ac:spMkLst>
            <pc:docMk/>
            <pc:sldMk cId="1113361337" sldId="472"/>
            <ac:spMk id="3" creationId="{00000000-0000-0000-0000-000000000000}"/>
          </ac:spMkLst>
        </pc:spChg>
        <pc:spChg chg="mod">
          <ac:chgData name="Heikkinen Tiina (Valteri)" userId="e76040fe-78fb-4bdc-98ff-76e9f034d735" providerId="ADAL" clId="{E5BA2C50-AEA5-4C91-94DD-21978DAC258F}" dt="2021-10-15T07:52:35.223" v="67" actId="14100"/>
          <ac:spMkLst>
            <pc:docMk/>
            <pc:sldMk cId="1113361337" sldId="472"/>
            <ac:spMk id="4" creationId="{00000000-0000-0000-0000-000000000000}"/>
          </ac:spMkLst>
        </pc:spChg>
        <pc:spChg chg="mod">
          <ac:chgData name="Heikkinen Tiina (Valteri)" userId="e76040fe-78fb-4bdc-98ff-76e9f034d735" providerId="ADAL" clId="{E5BA2C50-AEA5-4C91-94DD-21978DAC258F}" dt="2021-10-15T07:54:37.012" v="79" actId="14100"/>
          <ac:spMkLst>
            <pc:docMk/>
            <pc:sldMk cId="1113361337" sldId="472"/>
            <ac:spMk id="5" creationId="{F5169A86-FE47-4670-B648-70F4DC1AC49A}"/>
          </ac:spMkLst>
        </pc:spChg>
      </pc:sldChg>
      <pc:sldChg chg="modSp mod">
        <pc:chgData name="Heikkinen Tiina (Valteri)" userId="e76040fe-78fb-4bdc-98ff-76e9f034d735" providerId="ADAL" clId="{E5BA2C50-AEA5-4C91-94DD-21978DAC258F}" dt="2021-10-15T07:55:39.651" v="86" actId="2711"/>
        <pc:sldMkLst>
          <pc:docMk/>
          <pc:sldMk cId="3701251641" sldId="474"/>
        </pc:sldMkLst>
        <pc:spChg chg="mod">
          <ac:chgData name="Heikkinen Tiina (Valteri)" userId="e76040fe-78fb-4bdc-98ff-76e9f034d735" providerId="ADAL" clId="{E5BA2C50-AEA5-4C91-94DD-21978DAC258F}" dt="2021-10-15T07:55:28.339" v="85" actId="27636"/>
          <ac:spMkLst>
            <pc:docMk/>
            <pc:sldMk cId="3701251641" sldId="474"/>
            <ac:spMk id="3" creationId="{00000000-0000-0000-0000-000000000000}"/>
          </ac:spMkLst>
        </pc:spChg>
        <pc:spChg chg="mod">
          <ac:chgData name="Heikkinen Tiina (Valteri)" userId="e76040fe-78fb-4bdc-98ff-76e9f034d735" providerId="ADAL" clId="{E5BA2C50-AEA5-4C91-94DD-21978DAC258F}" dt="2021-10-15T07:55:39.651" v="86" actId="2711"/>
          <ac:spMkLst>
            <pc:docMk/>
            <pc:sldMk cId="3701251641" sldId="474"/>
            <ac:spMk id="14" creationId="{43C979EB-E17F-4A3D-AABB-30871ABF8B09}"/>
          </ac:spMkLst>
        </pc:spChg>
      </pc:sldChg>
      <pc:sldChg chg="modSp mod">
        <pc:chgData name="Heikkinen Tiina (Valteri)" userId="e76040fe-78fb-4bdc-98ff-76e9f034d735" providerId="ADAL" clId="{E5BA2C50-AEA5-4C91-94DD-21978DAC258F}" dt="2021-10-15T07:56:21.048" v="91" actId="14100"/>
        <pc:sldMkLst>
          <pc:docMk/>
          <pc:sldMk cId="1526802908" sldId="475"/>
        </pc:sldMkLst>
        <pc:spChg chg="mod">
          <ac:chgData name="Heikkinen Tiina (Valteri)" userId="e76040fe-78fb-4bdc-98ff-76e9f034d735" providerId="ADAL" clId="{E5BA2C50-AEA5-4C91-94DD-21978DAC258F}" dt="2021-10-15T07:56:09.768" v="89" actId="255"/>
          <ac:spMkLst>
            <pc:docMk/>
            <pc:sldMk cId="1526802908" sldId="475"/>
            <ac:spMk id="3" creationId="{00000000-0000-0000-0000-000000000000}"/>
          </ac:spMkLst>
        </pc:spChg>
        <pc:spChg chg="mod">
          <ac:chgData name="Heikkinen Tiina (Valteri)" userId="e76040fe-78fb-4bdc-98ff-76e9f034d735" providerId="ADAL" clId="{E5BA2C50-AEA5-4C91-94DD-21978DAC258F}" dt="2021-10-15T07:56:21.048" v="91" actId="14100"/>
          <ac:spMkLst>
            <pc:docMk/>
            <pc:sldMk cId="1526802908" sldId="475"/>
            <ac:spMk id="4" creationId="{00000000-0000-0000-0000-000000000000}"/>
          </ac:spMkLst>
        </pc:spChg>
      </pc:sldChg>
      <pc:sldChg chg="modSp mod">
        <pc:chgData name="Heikkinen Tiina (Valteri)" userId="e76040fe-78fb-4bdc-98ff-76e9f034d735" providerId="ADAL" clId="{E5BA2C50-AEA5-4C91-94DD-21978DAC258F}" dt="2021-10-15T07:57:15.105" v="97" actId="2711"/>
        <pc:sldMkLst>
          <pc:docMk/>
          <pc:sldMk cId="3029838806" sldId="477"/>
        </pc:sldMkLst>
        <pc:spChg chg="mod">
          <ac:chgData name="Heikkinen Tiina (Valteri)" userId="e76040fe-78fb-4bdc-98ff-76e9f034d735" providerId="ADAL" clId="{E5BA2C50-AEA5-4C91-94DD-21978DAC258F}" dt="2021-10-15T07:57:15.105" v="97" actId="2711"/>
          <ac:spMkLst>
            <pc:docMk/>
            <pc:sldMk cId="3029838806" sldId="477"/>
            <ac:spMk id="7" creationId="{00000000-0000-0000-0000-000000000000}"/>
          </ac:spMkLst>
        </pc:spChg>
      </pc:sldChg>
      <pc:sldChg chg="modSp mod">
        <pc:chgData name="Heikkinen Tiina (Valteri)" userId="e76040fe-78fb-4bdc-98ff-76e9f034d735" providerId="ADAL" clId="{E5BA2C50-AEA5-4C91-94DD-21978DAC258F}" dt="2021-10-15T07:56:33.179" v="92" actId="2711"/>
        <pc:sldMkLst>
          <pc:docMk/>
          <pc:sldMk cId="2891961563" sldId="485"/>
        </pc:sldMkLst>
        <pc:spChg chg="mod">
          <ac:chgData name="Heikkinen Tiina (Valteri)" userId="e76040fe-78fb-4bdc-98ff-76e9f034d735" providerId="ADAL" clId="{E5BA2C50-AEA5-4C91-94DD-21978DAC258F}" dt="2021-10-15T07:56:33.179" v="92" actId="2711"/>
          <ac:spMkLst>
            <pc:docMk/>
            <pc:sldMk cId="2891961563" sldId="485"/>
            <ac:spMk id="4" creationId="{00000000-0000-0000-0000-000000000000}"/>
          </ac:spMkLst>
        </pc:spChg>
      </pc:sldChg>
      <pc:sldChg chg="add del">
        <pc:chgData name="Heikkinen Tiina (Valteri)" userId="e76040fe-78fb-4bdc-98ff-76e9f034d735" providerId="ADAL" clId="{E5BA2C50-AEA5-4C91-94DD-21978DAC258F}" dt="2021-10-15T07:54:10.800" v="74"/>
        <pc:sldMkLst>
          <pc:docMk/>
          <pc:sldMk cId="21307981" sldId="951"/>
        </pc:sldMkLst>
      </pc:sldChg>
    </pc:docChg>
  </pc:docChgLst>
  <pc:docChgLst>
    <pc:chgData name="Granroth-Nalkki Sari (Valteri)" userId="S::sari.granroth-nalkki@valteri.fi::9dd4b01a-2b16-4f23-ba35-48d6f590a310" providerId="AD" clId="Web-{3189B3A3-6C33-4C88-8A1E-CE58940A0EDC}"/>
    <pc:docChg chg="delSld modSld">
      <pc:chgData name="Granroth-Nalkki Sari (Valteri)" userId="S::sari.granroth-nalkki@valteri.fi::9dd4b01a-2b16-4f23-ba35-48d6f590a310" providerId="AD" clId="Web-{3189B3A3-6C33-4C88-8A1E-CE58940A0EDC}" dt="2021-10-15T07:31:20.695" v="23"/>
      <pc:docMkLst>
        <pc:docMk/>
      </pc:docMkLst>
      <pc:sldChg chg="del">
        <pc:chgData name="Granroth-Nalkki Sari (Valteri)" userId="S::sari.granroth-nalkki@valteri.fi::9dd4b01a-2b16-4f23-ba35-48d6f590a310" providerId="AD" clId="Web-{3189B3A3-6C33-4C88-8A1E-CE58940A0EDC}" dt="2021-10-15T07:31:20.695" v="23"/>
        <pc:sldMkLst>
          <pc:docMk/>
          <pc:sldMk cId="3144250777" sldId="319"/>
        </pc:sldMkLst>
      </pc:sldChg>
      <pc:sldChg chg="addSp delSp modSp">
        <pc:chgData name="Granroth-Nalkki Sari (Valteri)" userId="S::sari.granroth-nalkki@valteri.fi::9dd4b01a-2b16-4f23-ba35-48d6f590a310" providerId="AD" clId="Web-{3189B3A3-6C33-4C88-8A1E-CE58940A0EDC}" dt="2021-10-15T07:26:21.439" v="22" actId="1076"/>
        <pc:sldMkLst>
          <pc:docMk/>
          <pc:sldMk cId="1330970698" sldId="349"/>
        </pc:sldMkLst>
        <pc:spChg chg="del">
          <ac:chgData name="Granroth-Nalkki Sari (Valteri)" userId="S::sari.granroth-nalkki@valteri.fi::9dd4b01a-2b16-4f23-ba35-48d6f590a310" providerId="AD" clId="Web-{3189B3A3-6C33-4C88-8A1E-CE58940A0EDC}" dt="2021-10-15T07:25:22.438" v="2"/>
          <ac:spMkLst>
            <pc:docMk/>
            <pc:sldMk cId="1330970698" sldId="349"/>
            <ac:spMk id="3" creationId="{00000000-0000-0000-0000-000000000000}"/>
          </ac:spMkLst>
        </pc:spChg>
        <pc:spChg chg="mod">
          <ac:chgData name="Granroth-Nalkki Sari (Valteri)" userId="S::sari.granroth-nalkki@valteri.fi::9dd4b01a-2b16-4f23-ba35-48d6f590a310" providerId="AD" clId="Web-{3189B3A3-6C33-4C88-8A1E-CE58940A0EDC}" dt="2021-10-15T07:26:16.830" v="21" actId="1076"/>
          <ac:spMkLst>
            <pc:docMk/>
            <pc:sldMk cId="1330970698" sldId="349"/>
            <ac:spMk id="4" creationId="{00000000-0000-0000-0000-000000000000}"/>
          </ac:spMkLst>
        </pc:spChg>
        <pc:spChg chg="add mod">
          <ac:chgData name="Granroth-Nalkki Sari (Valteri)" userId="S::sari.granroth-nalkki@valteri.fi::9dd4b01a-2b16-4f23-ba35-48d6f590a310" providerId="AD" clId="Web-{3189B3A3-6C33-4C88-8A1E-CE58940A0EDC}" dt="2021-10-15T07:26:12.424" v="20" actId="1076"/>
          <ac:spMkLst>
            <pc:docMk/>
            <pc:sldMk cId="1330970698" sldId="349"/>
            <ac:spMk id="7" creationId="{001CB70A-FCD3-4876-942D-E7E37A2FC205}"/>
          </ac:spMkLst>
        </pc:spChg>
        <pc:spChg chg="add del mod">
          <ac:chgData name="Granroth-Nalkki Sari (Valteri)" userId="S::sari.granroth-nalkki@valteri.fi::9dd4b01a-2b16-4f23-ba35-48d6f590a310" providerId="AD" clId="Web-{3189B3A3-6C33-4C88-8A1E-CE58940A0EDC}" dt="2021-10-15T07:25:40.532" v="4"/>
          <ac:spMkLst>
            <pc:docMk/>
            <pc:sldMk cId="1330970698" sldId="349"/>
            <ac:spMk id="9" creationId="{BB370C6A-9093-44DF-9115-774F0A90C54B}"/>
          </ac:spMkLst>
        </pc:spChg>
        <pc:picChg chg="del">
          <ac:chgData name="Granroth-Nalkki Sari (Valteri)" userId="S::sari.granroth-nalkki@valteri.fi::9dd4b01a-2b16-4f23-ba35-48d6f590a310" providerId="AD" clId="Web-{3189B3A3-6C33-4C88-8A1E-CE58940A0EDC}" dt="2021-10-15T07:25:43.861" v="5"/>
          <ac:picMkLst>
            <pc:docMk/>
            <pc:sldMk cId="1330970698" sldId="349"/>
            <ac:picMk id="5" creationId="{00000000-0000-0000-0000-000000000000}"/>
          </ac:picMkLst>
        </pc:picChg>
        <pc:picChg chg="mod">
          <ac:chgData name="Granroth-Nalkki Sari (Valteri)" userId="S::sari.granroth-nalkki@valteri.fi::9dd4b01a-2b16-4f23-ba35-48d6f590a310" providerId="AD" clId="Web-{3189B3A3-6C33-4C88-8A1E-CE58940A0EDC}" dt="2021-10-15T07:26:21.439" v="22" actId="1076"/>
          <ac:picMkLst>
            <pc:docMk/>
            <pc:sldMk cId="1330970698" sldId="349"/>
            <ac:picMk id="6" creationId="{00000000-0000-0000-0000-000000000000}"/>
          </ac:picMkLst>
        </pc:picChg>
      </pc:sldChg>
    </pc:docChg>
  </pc:docChgLst>
</pc:chgInfo>
</file>

<file path=ppt/diagrams/_rels/data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C6D2F6-6439-4817-8FA7-8EFB8E564996}"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fi-FI"/>
        </a:p>
      </dgm:t>
    </dgm:pt>
    <dgm:pt modelId="{FDFD0538-E0CC-409D-8FB9-00BEB0817B9B}">
      <dgm:prSet phldrT="[Teksti]" custT="1"/>
      <dgm:spPr/>
      <dgm:t>
        <a:bodyPr/>
        <a:lstStyle/>
        <a:p>
          <a:endParaRPr lang="fi-FI" sz="1800"/>
        </a:p>
        <a:p>
          <a:endParaRPr lang="fi-FI" sz="1800"/>
        </a:p>
        <a:p>
          <a:endParaRPr lang="fi-FI" sz="1800"/>
        </a:p>
        <a:p>
          <a:r>
            <a:rPr lang="fi-FI" sz="2400"/>
            <a:t>Yhteisö</a:t>
          </a:r>
        </a:p>
        <a:p>
          <a:r>
            <a:rPr lang="fi-FI" sz="2400">
              <a:solidFill>
                <a:schemeClr val="tx1"/>
              </a:solidFill>
            </a:rPr>
            <a:t>Osallisuus</a:t>
          </a:r>
        </a:p>
        <a:p>
          <a:r>
            <a:rPr lang="fi-FI" sz="2400">
              <a:solidFill>
                <a:schemeClr val="tx1"/>
              </a:solidFill>
            </a:rPr>
            <a:t>Hyvinvointi</a:t>
          </a:r>
        </a:p>
        <a:p>
          <a:r>
            <a:rPr lang="fi-FI" sz="2400">
              <a:solidFill>
                <a:schemeClr val="tx1"/>
              </a:solidFill>
            </a:rPr>
            <a:t>Yhdessä tekeminen</a:t>
          </a:r>
        </a:p>
        <a:p>
          <a:r>
            <a:rPr lang="fi-FI" sz="2400">
              <a:solidFill>
                <a:schemeClr val="tx1"/>
              </a:solidFill>
            </a:rPr>
            <a:t>Yhteisen tarinan kirjoittaminen</a:t>
          </a:r>
        </a:p>
        <a:p>
          <a:endParaRPr lang="fi-FI" sz="1800"/>
        </a:p>
      </dgm:t>
    </dgm:pt>
    <dgm:pt modelId="{9B0339CD-EBC2-4E3C-9D13-300576943030}" type="parTrans" cxnId="{EAD47EE7-0569-460E-8861-FF2AA77C0A81}">
      <dgm:prSet/>
      <dgm:spPr/>
      <dgm:t>
        <a:bodyPr/>
        <a:lstStyle/>
        <a:p>
          <a:endParaRPr lang="fi-FI"/>
        </a:p>
      </dgm:t>
    </dgm:pt>
    <dgm:pt modelId="{A9E4A24C-B4D6-4DD9-A411-9B4C550ACCCC}" type="sibTrans" cxnId="{EAD47EE7-0569-460E-8861-FF2AA77C0A81}">
      <dgm:prSet/>
      <dgm:spPr/>
      <dgm:t>
        <a:bodyPr/>
        <a:lstStyle/>
        <a:p>
          <a:endParaRPr lang="fi-FI"/>
        </a:p>
      </dgm:t>
    </dgm:pt>
    <dgm:pt modelId="{E888AB32-AADA-4092-8CAA-EE6977C8BEA9}">
      <dgm:prSet phldrT="[Teksti]" custT="1"/>
      <dgm:spPr/>
      <dgm:t>
        <a:bodyPr/>
        <a:lstStyle/>
        <a:p>
          <a:r>
            <a:rPr lang="fi-FI" sz="1800"/>
            <a:t>Yksilö</a:t>
          </a:r>
        </a:p>
        <a:p>
          <a:r>
            <a:rPr lang="fi-FI" sz="1800">
              <a:solidFill>
                <a:schemeClr val="tx1"/>
              </a:solidFill>
            </a:rPr>
            <a:t>Kannustus</a:t>
          </a:r>
        </a:p>
        <a:p>
          <a:r>
            <a:rPr lang="fi-FI" sz="1800">
              <a:solidFill>
                <a:schemeClr val="tx1"/>
              </a:solidFill>
            </a:rPr>
            <a:t>Kasvun tuki</a:t>
          </a:r>
        </a:p>
        <a:p>
          <a:r>
            <a:rPr lang="fi-FI" sz="1800">
              <a:solidFill>
                <a:schemeClr val="tx1"/>
              </a:solidFill>
            </a:rPr>
            <a:t>Kuuntelemien</a:t>
          </a:r>
        </a:p>
        <a:p>
          <a:r>
            <a:rPr lang="fi-FI" sz="1800">
              <a:solidFill>
                <a:schemeClr val="tx1"/>
              </a:solidFill>
            </a:rPr>
            <a:t>Arvostus</a:t>
          </a:r>
        </a:p>
        <a:p>
          <a:r>
            <a:rPr lang="fi-FI" sz="1800">
              <a:solidFill>
                <a:schemeClr val="tx1"/>
              </a:solidFill>
            </a:rPr>
            <a:t>Kohtaaminen</a:t>
          </a:r>
        </a:p>
        <a:p>
          <a:r>
            <a:rPr lang="fi-FI" sz="1800">
              <a:solidFill>
                <a:schemeClr val="tx1"/>
              </a:solidFill>
            </a:rPr>
            <a:t>Oppimisen </a:t>
          </a:r>
          <a:r>
            <a:rPr lang="fi-FI" sz="1800" err="1">
              <a:solidFill>
                <a:schemeClr val="tx1"/>
              </a:solidFill>
            </a:rPr>
            <a:t>henkilökohtaistami-nen</a:t>
          </a:r>
          <a:endParaRPr lang="fi-FI" sz="1800">
            <a:solidFill>
              <a:schemeClr val="tx1"/>
            </a:solidFill>
          </a:endParaRPr>
        </a:p>
      </dgm:t>
    </dgm:pt>
    <dgm:pt modelId="{47E694D4-8484-47FB-BD55-0EEED1987494}" type="parTrans" cxnId="{E71FC890-36F6-4371-8F8E-40A41F53B33C}">
      <dgm:prSet/>
      <dgm:spPr/>
      <dgm:t>
        <a:bodyPr/>
        <a:lstStyle/>
        <a:p>
          <a:endParaRPr lang="fi-FI"/>
        </a:p>
      </dgm:t>
    </dgm:pt>
    <dgm:pt modelId="{B32049C0-5988-460E-9342-A947819728AE}" type="sibTrans" cxnId="{E71FC890-36F6-4371-8F8E-40A41F53B33C}">
      <dgm:prSet/>
      <dgm:spPr/>
      <dgm:t>
        <a:bodyPr/>
        <a:lstStyle/>
        <a:p>
          <a:endParaRPr lang="fi-FI"/>
        </a:p>
      </dgm:t>
    </dgm:pt>
    <dgm:pt modelId="{91CCF3D9-6414-420A-86C5-DB572E9A27C3}" type="pres">
      <dgm:prSet presAssocID="{78C6D2F6-6439-4817-8FA7-8EFB8E564996}" presName="Name0" presStyleCnt="0">
        <dgm:presLayoutVars>
          <dgm:chMax val="7"/>
          <dgm:resizeHandles val="exact"/>
        </dgm:presLayoutVars>
      </dgm:prSet>
      <dgm:spPr/>
    </dgm:pt>
    <dgm:pt modelId="{895CC82B-FA60-4E21-8805-978631C1ECB6}" type="pres">
      <dgm:prSet presAssocID="{78C6D2F6-6439-4817-8FA7-8EFB8E564996}" presName="comp1" presStyleCnt="0"/>
      <dgm:spPr/>
    </dgm:pt>
    <dgm:pt modelId="{A3392C20-9CB5-4972-93D7-2454DC3B4B01}" type="pres">
      <dgm:prSet presAssocID="{78C6D2F6-6439-4817-8FA7-8EFB8E564996}" presName="circle1" presStyleLbl="node1" presStyleIdx="0" presStyleCnt="2" custLinFactNeighborX="-96" custLinFactNeighborY="192"/>
      <dgm:spPr/>
    </dgm:pt>
    <dgm:pt modelId="{69AE3256-7BAB-4726-AAC9-F67F9630E3BA}" type="pres">
      <dgm:prSet presAssocID="{78C6D2F6-6439-4817-8FA7-8EFB8E564996}" presName="c1text" presStyleLbl="node1" presStyleIdx="0" presStyleCnt="2">
        <dgm:presLayoutVars>
          <dgm:bulletEnabled val="1"/>
        </dgm:presLayoutVars>
      </dgm:prSet>
      <dgm:spPr/>
    </dgm:pt>
    <dgm:pt modelId="{684B56C7-869B-4AC7-94EA-C25C9D732179}" type="pres">
      <dgm:prSet presAssocID="{78C6D2F6-6439-4817-8FA7-8EFB8E564996}" presName="comp2" presStyleCnt="0"/>
      <dgm:spPr/>
    </dgm:pt>
    <dgm:pt modelId="{13AAE7BC-835B-45E8-9853-3CFB2A55C7C2}" type="pres">
      <dgm:prSet presAssocID="{78C6D2F6-6439-4817-8FA7-8EFB8E564996}" presName="circle2" presStyleLbl="node1" presStyleIdx="1" presStyleCnt="2" custScaleX="75293" custScaleY="66478" custLinFactNeighborX="-638" custLinFactNeighborY="18334"/>
      <dgm:spPr/>
    </dgm:pt>
    <dgm:pt modelId="{0A31CFC3-D452-4D92-BA8A-5BC2684E63A9}" type="pres">
      <dgm:prSet presAssocID="{78C6D2F6-6439-4817-8FA7-8EFB8E564996}" presName="c2text" presStyleLbl="node1" presStyleIdx="1" presStyleCnt="2">
        <dgm:presLayoutVars>
          <dgm:bulletEnabled val="1"/>
        </dgm:presLayoutVars>
      </dgm:prSet>
      <dgm:spPr/>
    </dgm:pt>
  </dgm:ptLst>
  <dgm:cxnLst>
    <dgm:cxn modelId="{E4862F5D-EEB4-4B76-A7BD-B3BFAAB4C514}" type="presOf" srcId="{E888AB32-AADA-4092-8CAA-EE6977C8BEA9}" destId="{0A31CFC3-D452-4D92-BA8A-5BC2684E63A9}" srcOrd="1" destOrd="0" presId="urn:microsoft.com/office/officeart/2005/8/layout/venn2"/>
    <dgm:cxn modelId="{9B78394A-65FE-4962-9CB3-296431E32B4F}" type="presOf" srcId="{FDFD0538-E0CC-409D-8FB9-00BEB0817B9B}" destId="{69AE3256-7BAB-4726-AAC9-F67F9630E3BA}" srcOrd="1" destOrd="0" presId="urn:microsoft.com/office/officeart/2005/8/layout/venn2"/>
    <dgm:cxn modelId="{7FD0156E-2820-4A6F-BF16-5FF951F918F3}" type="presOf" srcId="{FDFD0538-E0CC-409D-8FB9-00BEB0817B9B}" destId="{A3392C20-9CB5-4972-93D7-2454DC3B4B01}" srcOrd="0" destOrd="0" presId="urn:microsoft.com/office/officeart/2005/8/layout/venn2"/>
    <dgm:cxn modelId="{E71FC890-36F6-4371-8F8E-40A41F53B33C}" srcId="{78C6D2F6-6439-4817-8FA7-8EFB8E564996}" destId="{E888AB32-AADA-4092-8CAA-EE6977C8BEA9}" srcOrd="1" destOrd="0" parTransId="{47E694D4-8484-47FB-BD55-0EEED1987494}" sibTransId="{B32049C0-5988-460E-9342-A947819728AE}"/>
    <dgm:cxn modelId="{CE6E83CC-94BB-4122-886A-6AAB236ABC2A}" type="presOf" srcId="{78C6D2F6-6439-4817-8FA7-8EFB8E564996}" destId="{91CCF3D9-6414-420A-86C5-DB572E9A27C3}" srcOrd="0" destOrd="0" presId="urn:microsoft.com/office/officeart/2005/8/layout/venn2"/>
    <dgm:cxn modelId="{05D003E7-D064-47AB-9281-8D322C73378E}" type="presOf" srcId="{E888AB32-AADA-4092-8CAA-EE6977C8BEA9}" destId="{13AAE7BC-835B-45E8-9853-3CFB2A55C7C2}" srcOrd="0" destOrd="0" presId="urn:microsoft.com/office/officeart/2005/8/layout/venn2"/>
    <dgm:cxn modelId="{EAD47EE7-0569-460E-8861-FF2AA77C0A81}" srcId="{78C6D2F6-6439-4817-8FA7-8EFB8E564996}" destId="{FDFD0538-E0CC-409D-8FB9-00BEB0817B9B}" srcOrd="0" destOrd="0" parTransId="{9B0339CD-EBC2-4E3C-9D13-300576943030}" sibTransId="{A9E4A24C-B4D6-4DD9-A411-9B4C550ACCCC}"/>
    <dgm:cxn modelId="{03F8FF0B-73C4-4133-9609-5D0287A1196B}" type="presParOf" srcId="{91CCF3D9-6414-420A-86C5-DB572E9A27C3}" destId="{895CC82B-FA60-4E21-8805-978631C1ECB6}" srcOrd="0" destOrd="0" presId="urn:microsoft.com/office/officeart/2005/8/layout/venn2"/>
    <dgm:cxn modelId="{4B1B722B-573D-418C-A204-05C0C37066B5}" type="presParOf" srcId="{895CC82B-FA60-4E21-8805-978631C1ECB6}" destId="{A3392C20-9CB5-4972-93D7-2454DC3B4B01}" srcOrd="0" destOrd="0" presId="urn:microsoft.com/office/officeart/2005/8/layout/venn2"/>
    <dgm:cxn modelId="{73AADECD-BBCE-45E7-91F6-1FA7B92A08D4}" type="presParOf" srcId="{895CC82B-FA60-4E21-8805-978631C1ECB6}" destId="{69AE3256-7BAB-4726-AAC9-F67F9630E3BA}" srcOrd="1" destOrd="0" presId="urn:microsoft.com/office/officeart/2005/8/layout/venn2"/>
    <dgm:cxn modelId="{2E874321-D09E-4F18-8859-7071200BD419}" type="presParOf" srcId="{91CCF3D9-6414-420A-86C5-DB572E9A27C3}" destId="{684B56C7-869B-4AC7-94EA-C25C9D732179}" srcOrd="1" destOrd="0" presId="urn:microsoft.com/office/officeart/2005/8/layout/venn2"/>
    <dgm:cxn modelId="{1CF8A993-7F4C-4888-B062-1F8A204F838B}" type="presParOf" srcId="{684B56C7-869B-4AC7-94EA-C25C9D732179}" destId="{13AAE7BC-835B-45E8-9853-3CFB2A55C7C2}" srcOrd="0" destOrd="0" presId="urn:microsoft.com/office/officeart/2005/8/layout/venn2"/>
    <dgm:cxn modelId="{A89A933B-96CE-493A-A4FD-DC8966BC6754}" type="presParOf" srcId="{684B56C7-869B-4AC7-94EA-C25C9D732179}" destId="{0A31CFC3-D452-4D92-BA8A-5BC2684E63A9}"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D9D122-C405-417F-BDA3-3DF0AD9DC672}"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fi-FI"/>
        </a:p>
      </dgm:t>
    </dgm:pt>
    <dgm:pt modelId="{5A02A8A7-120F-4216-A58D-7791A7A4BDE6}">
      <dgm:prSet phldrT="[Teksti]" custT="1"/>
      <dgm:spPr/>
      <dgm:t>
        <a:bodyPr/>
        <a:lstStyle/>
        <a:p>
          <a:r>
            <a:rPr lang="fi-FI" sz="2000" err="1">
              <a:solidFill>
                <a:schemeClr val="tx1"/>
              </a:solidFill>
              <a:latin typeface="Trebuchet MS" panose="020B0603020202020204" pitchFamily="34" charset="0"/>
            </a:rPr>
            <a:t>Mah-dol-lisuu-det</a:t>
          </a:r>
          <a:endParaRPr lang="fi-FI" sz="2000">
            <a:solidFill>
              <a:schemeClr val="tx1"/>
            </a:solidFill>
            <a:latin typeface="Trebuchet MS" panose="020B0603020202020204" pitchFamily="34" charset="0"/>
          </a:endParaRPr>
        </a:p>
      </dgm:t>
    </dgm:pt>
    <dgm:pt modelId="{76263821-78FB-4A81-B15D-8EB99344A281}" type="parTrans" cxnId="{0B5ABD41-0937-4A86-B0EF-ADA9F703E07B}">
      <dgm:prSet/>
      <dgm:spPr/>
      <dgm:t>
        <a:bodyPr/>
        <a:lstStyle/>
        <a:p>
          <a:endParaRPr lang="fi-FI"/>
        </a:p>
      </dgm:t>
    </dgm:pt>
    <dgm:pt modelId="{B5C075AA-28CC-486C-B3AF-0EC5112494E5}" type="sibTrans" cxnId="{0B5ABD41-0937-4A86-B0EF-ADA9F703E07B}">
      <dgm:prSet custT="1"/>
      <dgm:spPr/>
      <dgm:t>
        <a:bodyPr/>
        <a:lstStyle/>
        <a:p>
          <a:r>
            <a:rPr lang="fi-FI" sz="2000">
              <a:solidFill>
                <a:schemeClr val="tx1"/>
              </a:solidFill>
              <a:latin typeface="Trebuchet MS" panose="020B0603020202020204" pitchFamily="34" charset="0"/>
            </a:rPr>
            <a:t>odotukset</a:t>
          </a:r>
        </a:p>
      </dgm:t>
    </dgm:pt>
    <dgm:pt modelId="{511817E6-78CE-4C36-A864-4CE2B2515381}">
      <dgm:prSet phldrT="[Teksti]" custT="1"/>
      <dgm:spPr/>
      <dgm:t>
        <a:bodyPr/>
        <a:lstStyle/>
        <a:p>
          <a:r>
            <a:rPr lang="fi-FI" sz="2000" err="1">
              <a:solidFill>
                <a:schemeClr val="tx1"/>
              </a:solidFill>
              <a:latin typeface="Trebuchet MS" panose="020B0603020202020204" pitchFamily="34" charset="0"/>
            </a:rPr>
            <a:t>ympä-ristö</a:t>
          </a:r>
          <a:endParaRPr lang="fi-FI" sz="2000">
            <a:solidFill>
              <a:schemeClr val="tx1"/>
            </a:solidFill>
            <a:latin typeface="Trebuchet MS" panose="020B0603020202020204" pitchFamily="34" charset="0"/>
          </a:endParaRPr>
        </a:p>
      </dgm:t>
    </dgm:pt>
    <dgm:pt modelId="{362C622C-FB95-486E-A07D-291CD5CA64EB}" type="parTrans" cxnId="{9C65A39C-F5AD-4B22-9CE5-E39238A742D1}">
      <dgm:prSet/>
      <dgm:spPr/>
      <dgm:t>
        <a:bodyPr/>
        <a:lstStyle/>
        <a:p>
          <a:endParaRPr lang="fi-FI"/>
        </a:p>
      </dgm:t>
    </dgm:pt>
    <dgm:pt modelId="{502F1F7D-0740-4C30-8C48-83F98F58E3AC}" type="sibTrans" cxnId="{9C65A39C-F5AD-4B22-9CE5-E39238A742D1}">
      <dgm:prSet custT="1"/>
      <dgm:spPr/>
      <dgm:t>
        <a:bodyPr/>
        <a:lstStyle/>
        <a:p>
          <a:r>
            <a:rPr lang="fi-FI" sz="2000">
              <a:solidFill>
                <a:schemeClr val="tx1"/>
              </a:solidFill>
              <a:latin typeface="Trebuchet MS" panose="020B0603020202020204" pitchFamily="34" charset="0"/>
            </a:rPr>
            <a:t>mallin-</a:t>
          </a:r>
          <a:r>
            <a:rPr lang="fi-FI" sz="2000" err="1">
              <a:solidFill>
                <a:schemeClr val="tx1"/>
              </a:solidFill>
              <a:latin typeface="Trebuchet MS" panose="020B0603020202020204" pitchFamily="34" charset="0"/>
            </a:rPr>
            <a:t>nus</a:t>
          </a:r>
          <a:endParaRPr lang="fi-FI" sz="2000">
            <a:solidFill>
              <a:schemeClr val="tx1"/>
            </a:solidFill>
            <a:latin typeface="Trebuchet MS" panose="020B0603020202020204" pitchFamily="34" charset="0"/>
          </a:endParaRPr>
        </a:p>
      </dgm:t>
    </dgm:pt>
    <dgm:pt modelId="{8F042762-C03F-4110-B07F-D9767DCDA3BC}">
      <dgm:prSet phldrT="[Teksti]"/>
      <dgm:spPr/>
      <dgm:t>
        <a:bodyPr/>
        <a:lstStyle/>
        <a:p>
          <a:r>
            <a:rPr lang="fi-FI">
              <a:solidFill>
                <a:schemeClr val="tx1"/>
              </a:solidFill>
              <a:latin typeface="Trebuchet MS" panose="020B0603020202020204" pitchFamily="34" charset="0"/>
            </a:rPr>
            <a:t>rutiinit</a:t>
          </a:r>
        </a:p>
      </dgm:t>
    </dgm:pt>
    <dgm:pt modelId="{D5962375-1187-4F7C-A370-79E2B51E3E4A}" type="parTrans" cxnId="{986787E0-B97D-4E06-A56F-82BB2493B9CD}">
      <dgm:prSet/>
      <dgm:spPr/>
      <dgm:t>
        <a:bodyPr/>
        <a:lstStyle/>
        <a:p>
          <a:endParaRPr lang="fi-FI"/>
        </a:p>
      </dgm:t>
    </dgm:pt>
    <dgm:pt modelId="{575FBA47-4785-41F5-B932-3091E31A8410}" type="sibTrans" cxnId="{986787E0-B97D-4E06-A56F-82BB2493B9CD}">
      <dgm:prSet custT="1"/>
      <dgm:spPr/>
      <dgm:t>
        <a:bodyPr/>
        <a:lstStyle/>
        <a:p>
          <a:r>
            <a:rPr lang="fi-FI" sz="2000">
              <a:solidFill>
                <a:schemeClr val="tx1"/>
              </a:solidFill>
              <a:latin typeface="Trebuchet MS" panose="020B0603020202020204" pitchFamily="34" charset="0"/>
            </a:rPr>
            <a:t>aika</a:t>
          </a:r>
        </a:p>
      </dgm:t>
    </dgm:pt>
    <dgm:pt modelId="{ECAB3E03-68C3-4F30-9FE5-207110E55B2A}">
      <dgm:prSet custT="1"/>
      <dgm:spPr/>
      <dgm:t>
        <a:bodyPr/>
        <a:lstStyle/>
        <a:p>
          <a:r>
            <a:rPr lang="fi-FI" sz="2000" err="1">
              <a:solidFill>
                <a:schemeClr val="tx1"/>
              </a:solidFill>
              <a:latin typeface="Trebuchet MS" panose="020B0603020202020204" pitchFamily="34" charset="0"/>
            </a:rPr>
            <a:t>vuorovaiku-tus</a:t>
          </a:r>
          <a:endParaRPr lang="fi-FI" sz="2000">
            <a:solidFill>
              <a:schemeClr val="tx1"/>
            </a:solidFill>
            <a:latin typeface="Trebuchet MS" panose="020B0603020202020204" pitchFamily="34" charset="0"/>
          </a:endParaRPr>
        </a:p>
      </dgm:t>
    </dgm:pt>
    <dgm:pt modelId="{AAA6E1DF-B033-47E2-9537-DFEAC8A4B3A6}" type="parTrans" cxnId="{D4A6D08A-8E4C-4BEA-9C16-71E6DF0CE06E}">
      <dgm:prSet/>
      <dgm:spPr/>
      <dgm:t>
        <a:bodyPr/>
        <a:lstStyle/>
        <a:p>
          <a:endParaRPr lang="fi-FI"/>
        </a:p>
      </dgm:t>
    </dgm:pt>
    <dgm:pt modelId="{AA722DDC-6B84-4A6B-A318-4F93B9566F94}" type="sibTrans" cxnId="{D4A6D08A-8E4C-4BEA-9C16-71E6DF0CE06E}">
      <dgm:prSet custT="1"/>
      <dgm:spPr/>
      <dgm:t>
        <a:bodyPr/>
        <a:lstStyle/>
        <a:p>
          <a:r>
            <a:rPr lang="fi-FI" sz="2000">
              <a:solidFill>
                <a:schemeClr val="tx1"/>
              </a:solidFill>
              <a:latin typeface="Trebuchet MS" panose="020B0603020202020204" pitchFamily="34" charset="0"/>
            </a:rPr>
            <a:t>kieli</a:t>
          </a:r>
        </a:p>
      </dgm:t>
    </dgm:pt>
    <dgm:pt modelId="{781634E7-0E24-4D4D-8776-65CB7A2FF387}" type="pres">
      <dgm:prSet presAssocID="{BED9D122-C405-417F-BDA3-3DF0AD9DC672}" presName="Name0" presStyleCnt="0">
        <dgm:presLayoutVars>
          <dgm:chMax/>
          <dgm:chPref/>
          <dgm:dir/>
          <dgm:animLvl val="lvl"/>
        </dgm:presLayoutVars>
      </dgm:prSet>
      <dgm:spPr/>
    </dgm:pt>
    <dgm:pt modelId="{8698753C-0BBE-4CB2-AA07-6DA2C9D001FD}" type="pres">
      <dgm:prSet presAssocID="{5A02A8A7-120F-4216-A58D-7791A7A4BDE6}" presName="composite" presStyleCnt="0"/>
      <dgm:spPr/>
    </dgm:pt>
    <dgm:pt modelId="{8CDC5040-E9A8-4C13-9420-98F275CA6862}" type="pres">
      <dgm:prSet presAssocID="{5A02A8A7-120F-4216-A58D-7791A7A4BDE6}" presName="Parent1" presStyleLbl="node1" presStyleIdx="0" presStyleCnt="8" custLinFactNeighborX="-1945" custLinFactNeighborY="-922">
        <dgm:presLayoutVars>
          <dgm:chMax val="1"/>
          <dgm:chPref val="1"/>
          <dgm:bulletEnabled val="1"/>
        </dgm:presLayoutVars>
      </dgm:prSet>
      <dgm:spPr/>
    </dgm:pt>
    <dgm:pt modelId="{89BC3B4B-B9B2-4AC0-B122-83835C32CB66}" type="pres">
      <dgm:prSet presAssocID="{5A02A8A7-120F-4216-A58D-7791A7A4BDE6}" presName="Childtext1" presStyleLbl="revTx" presStyleIdx="0" presStyleCnt="4" custScaleX="201218" custScaleY="127101" custLinFactNeighborX="55694" custLinFactNeighborY="-5127">
        <dgm:presLayoutVars>
          <dgm:chMax val="0"/>
          <dgm:chPref val="0"/>
          <dgm:bulletEnabled val="1"/>
        </dgm:presLayoutVars>
      </dgm:prSet>
      <dgm:spPr/>
    </dgm:pt>
    <dgm:pt modelId="{E679133A-B61F-4ABB-9A0C-8801A86B3C95}" type="pres">
      <dgm:prSet presAssocID="{5A02A8A7-120F-4216-A58D-7791A7A4BDE6}" presName="BalanceSpacing" presStyleCnt="0"/>
      <dgm:spPr/>
    </dgm:pt>
    <dgm:pt modelId="{D61B6EF0-0BFD-4951-8CA5-AD2CBA8ACEE4}" type="pres">
      <dgm:prSet presAssocID="{5A02A8A7-120F-4216-A58D-7791A7A4BDE6}" presName="BalanceSpacing1" presStyleCnt="0"/>
      <dgm:spPr/>
    </dgm:pt>
    <dgm:pt modelId="{ECEB28D9-3BE5-482A-9703-744488CE090E}" type="pres">
      <dgm:prSet presAssocID="{B5C075AA-28CC-486C-B3AF-0EC5112494E5}" presName="Accent1Text" presStyleLbl="node1" presStyleIdx="1" presStyleCnt="8"/>
      <dgm:spPr/>
    </dgm:pt>
    <dgm:pt modelId="{7D02F458-B1A1-4EAA-9A91-93E70553A282}" type="pres">
      <dgm:prSet presAssocID="{B5C075AA-28CC-486C-B3AF-0EC5112494E5}" presName="spaceBetweenRectangles" presStyleCnt="0"/>
      <dgm:spPr/>
    </dgm:pt>
    <dgm:pt modelId="{F881F5CB-9A59-45BC-A1E1-5DC6AF431A0E}" type="pres">
      <dgm:prSet presAssocID="{511817E6-78CE-4C36-A864-4CE2B2515381}" presName="composite" presStyleCnt="0"/>
      <dgm:spPr/>
    </dgm:pt>
    <dgm:pt modelId="{B5CBEF4B-309B-4829-B744-2472ADAA02A2}" type="pres">
      <dgm:prSet presAssocID="{511817E6-78CE-4C36-A864-4CE2B2515381}" presName="Parent1" presStyleLbl="node1" presStyleIdx="2" presStyleCnt="8" custLinFactNeighborX="-83632" custLinFactNeighborY="3554">
        <dgm:presLayoutVars>
          <dgm:chMax val="1"/>
          <dgm:chPref val="1"/>
          <dgm:bulletEnabled val="1"/>
        </dgm:presLayoutVars>
      </dgm:prSet>
      <dgm:spPr/>
    </dgm:pt>
    <dgm:pt modelId="{42F10412-2812-4170-98EC-B84EA5CEB089}" type="pres">
      <dgm:prSet presAssocID="{511817E6-78CE-4C36-A864-4CE2B2515381}" presName="Childtext1" presStyleLbl="revTx" presStyleIdx="1" presStyleCnt="4" custScaleX="259180" custLinFactX="-61404" custLinFactNeighborX="-100000" custLinFactNeighborY="-1485">
        <dgm:presLayoutVars>
          <dgm:chMax val="0"/>
          <dgm:chPref val="0"/>
          <dgm:bulletEnabled val="1"/>
        </dgm:presLayoutVars>
      </dgm:prSet>
      <dgm:spPr/>
    </dgm:pt>
    <dgm:pt modelId="{3127AA1A-734F-4BE7-868A-BB1C758CEF12}" type="pres">
      <dgm:prSet presAssocID="{511817E6-78CE-4C36-A864-4CE2B2515381}" presName="BalanceSpacing" presStyleCnt="0"/>
      <dgm:spPr/>
    </dgm:pt>
    <dgm:pt modelId="{002E14CF-6D8B-46BC-864D-DA225458C720}" type="pres">
      <dgm:prSet presAssocID="{511817E6-78CE-4C36-A864-4CE2B2515381}" presName="BalanceSpacing1" presStyleCnt="0"/>
      <dgm:spPr/>
    </dgm:pt>
    <dgm:pt modelId="{8CEE257B-1FD1-4977-B9DB-6124E208AF8B}" type="pres">
      <dgm:prSet presAssocID="{502F1F7D-0740-4C30-8C48-83F98F58E3AC}" presName="Accent1Text" presStyleLbl="node1" presStyleIdx="3" presStyleCnt="8" custLinFactNeighborX="-78780" custLinFactNeighborY="3554"/>
      <dgm:spPr/>
    </dgm:pt>
    <dgm:pt modelId="{D257ED53-4910-4C7A-9B50-19CD2F8AE9EF}" type="pres">
      <dgm:prSet presAssocID="{502F1F7D-0740-4C30-8C48-83F98F58E3AC}" presName="spaceBetweenRectangles" presStyleCnt="0"/>
      <dgm:spPr/>
    </dgm:pt>
    <dgm:pt modelId="{B7CFE2BA-FE50-41E3-883D-343D666D553E}" type="pres">
      <dgm:prSet presAssocID="{8F042762-C03F-4110-B07F-D9767DCDA3BC}" presName="composite" presStyleCnt="0"/>
      <dgm:spPr/>
    </dgm:pt>
    <dgm:pt modelId="{211A1926-46E6-4187-B57C-C89FB1020236}" type="pres">
      <dgm:prSet presAssocID="{8F042762-C03F-4110-B07F-D9767DCDA3BC}" presName="Parent1" presStyleLbl="node1" presStyleIdx="4" presStyleCnt="8" custLinFactNeighborX="-10974" custLinFactNeighborY="4231">
        <dgm:presLayoutVars>
          <dgm:chMax val="1"/>
          <dgm:chPref val="1"/>
          <dgm:bulletEnabled val="1"/>
        </dgm:presLayoutVars>
      </dgm:prSet>
      <dgm:spPr/>
    </dgm:pt>
    <dgm:pt modelId="{1EA81C1E-FFA9-4D89-93F2-61EB46C5E1B6}" type="pres">
      <dgm:prSet presAssocID="{8F042762-C03F-4110-B07F-D9767DCDA3BC}" presName="Childtext1" presStyleLbl="revTx" presStyleIdx="2" presStyleCnt="4" custScaleX="155706" custLinFactNeighborX="31565" custLinFactNeighborY="3191">
        <dgm:presLayoutVars>
          <dgm:chMax val="0"/>
          <dgm:chPref val="0"/>
          <dgm:bulletEnabled val="1"/>
        </dgm:presLayoutVars>
      </dgm:prSet>
      <dgm:spPr/>
    </dgm:pt>
    <dgm:pt modelId="{B4F61B1A-CCD7-40C0-B675-3FEC6AEE9803}" type="pres">
      <dgm:prSet presAssocID="{8F042762-C03F-4110-B07F-D9767DCDA3BC}" presName="BalanceSpacing" presStyleCnt="0"/>
      <dgm:spPr/>
    </dgm:pt>
    <dgm:pt modelId="{14C18E34-2269-45D0-9E79-C5E90E035A27}" type="pres">
      <dgm:prSet presAssocID="{8F042762-C03F-4110-B07F-D9767DCDA3BC}" presName="BalanceSpacing1" presStyleCnt="0"/>
      <dgm:spPr/>
    </dgm:pt>
    <dgm:pt modelId="{81974EDC-AB34-4C59-BF42-A7B18A48223E}" type="pres">
      <dgm:prSet presAssocID="{575FBA47-4785-41F5-B932-3091E31A8410}" presName="Accent1Text" presStyleLbl="node1" presStyleIdx="5" presStyleCnt="8" custLinFactNeighborX="-14881" custLinFactNeighborY="1915"/>
      <dgm:spPr/>
    </dgm:pt>
    <dgm:pt modelId="{AB78B416-26C8-47F7-AA05-EFE9C85D4C6B}" type="pres">
      <dgm:prSet presAssocID="{575FBA47-4785-41F5-B932-3091E31A8410}" presName="spaceBetweenRectangles" presStyleCnt="0"/>
      <dgm:spPr/>
    </dgm:pt>
    <dgm:pt modelId="{0775F72F-204B-4399-B6E8-51679FB6C97B}" type="pres">
      <dgm:prSet presAssocID="{ECAB3E03-68C3-4F30-9FE5-207110E55B2A}" presName="composite" presStyleCnt="0"/>
      <dgm:spPr/>
    </dgm:pt>
    <dgm:pt modelId="{3D7AD010-5901-46B2-88D6-1E346D080835}" type="pres">
      <dgm:prSet presAssocID="{ECAB3E03-68C3-4F30-9FE5-207110E55B2A}" presName="Parent1" presStyleLbl="node1" presStyleIdx="6" presStyleCnt="8" custLinFactNeighborX="-32073">
        <dgm:presLayoutVars>
          <dgm:chMax val="1"/>
          <dgm:chPref val="1"/>
          <dgm:bulletEnabled val="1"/>
        </dgm:presLayoutVars>
      </dgm:prSet>
      <dgm:spPr/>
    </dgm:pt>
    <dgm:pt modelId="{201E3A94-CAE5-4508-A178-1FEEA8E2D1C4}" type="pres">
      <dgm:prSet presAssocID="{ECAB3E03-68C3-4F30-9FE5-207110E55B2A}" presName="Childtext1" presStyleLbl="revTx" presStyleIdx="3" presStyleCnt="4">
        <dgm:presLayoutVars>
          <dgm:chMax val="0"/>
          <dgm:chPref val="0"/>
          <dgm:bulletEnabled val="1"/>
        </dgm:presLayoutVars>
      </dgm:prSet>
      <dgm:spPr/>
    </dgm:pt>
    <dgm:pt modelId="{D688D2FF-371B-4123-ACFE-217D67F26CAB}" type="pres">
      <dgm:prSet presAssocID="{ECAB3E03-68C3-4F30-9FE5-207110E55B2A}" presName="BalanceSpacing" presStyleCnt="0"/>
      <dgm:spPr/>
    </dgm:pt>
    <dgm:pt modelId="{925050D1-D5CC-4452-9C8D-2E163A4DBC65}" type="pres">
      <dgm:prSet presAssocID="{ECAB3E03-68C3-4F30-9FE5-207110E55B2A}" presName="BalanceSpacing1" presStyleCnt="0"/>
      <dgm:spPr/>
    </dgm:pt>
    <dgm:pt modelId="{3858473C-484C-4A07-A56E-F1E1605D14AA}" type="pres">
      <dgm:prSet presAssocID="{AA722DDC-6B84-4A6B-A318-4F93B9566F94}" presName="Accent1Text" presStyleLbl="node1" presStyleIdx="7" presStyleCnt="8" custLinFactNeighborX="-31079" custLinFactNeighborY="1554"/>
      <dgm:spPr/>
    </dgm:pt>
  </dgm:ptLst>
  <dgm:cxnLst>
    <dgm:cxn modelId="{1AE75209-E328-42D2-87EC-9AD64899381E}" type="presOf" srcId="{ECAB3E03-68C3-4F30-9FE5-207110E55B2A}" destId="{3D7AD010-5901-46B2-88D6-1E346D080835}" srcOrd="0" destOrd="0" presId="urn:microsoft.com/office/officeart/2008/layout/AlternatingHexagons"/>
    <dgm:cxn modelId="{559C560A-6E9B-4D4E-9C4D-DB70ADC427F9}" type="presOf" srcId="{502F1F7D-0740-4C30-8C48-83F98F58E3AC}" destId="{8CEE257B-1FD1-4977-B9DB-6124E208AF8B}" srcOrd="0" destOrd="0" presId="urn:microsoft.com/office/officeart/2008/layout/AlternatingHexagons"/>
    <dgm:cxn modelId="{8FD41428-EEFE-4239-B4EC-54F77C16F1E7}" type="presOf" srcId="{5A02A8A7-120F-4216-A58D-7791A7A4BDE6}" destId="{8CDC5040-E9A8-4C13-9420-98F275CA6862}" srcOrd="0" destOrd="0" presId="urn:microsoft.com/office/officeart/2008/layout/AlternatingHexagons"/>
    <dgm:cxn modelId="{EF0BEB36-E780-4437-9A82-FDE87C2F4732}" type="presOf" srcId="{575FBA47-4785-41F5-B932-3091E31A8410}" destId="{81974EDC-AB34-4C59-BF42-A7B18A48223E}" srcOrd="0" destOrd="0" presId="urn:microsoft.com/office/officeart/2008/layout/AlternatingHexagons"/>
    <dgm:cxn modelId="{4EDB2D40-D6E2-457E-BE6E-91409C413D78}" type="presOf" srcId="{8F042762-C03F-4110-B07F-D9767DCDA3BC}" destId="{211A1926-46E6-4187-B57C-C89FB1020236}" srcOrd="0" destOrd="0" presId="urn:microsoft.com/office/officeart/2008/layout/AlternatingHexagons"/>
    <dgm:cxn modelId="{0B5ABD41-0937-4A86-B0EF-ADA9F703E07B}" srcId="{BED9D122-C405-417F-BDA3-3DF0AD9DC672}" destId="{5A02A8A7-120F-4216-A58D-7791A7A4BDE6}" srcOrd="0" destOrd="0" parTransId="{76263821-78FB-4A81-B15D-8EB99344A281}" sibTransId="{B5C075AA-28CC-486C-B3AF-0EC5112494E5}"/>
    <dgm:cxn modelId="{36B77751-2A0B-4DB7-9F47-F890BD17884B}" type="presOf" srcId="{BED9D122-C405-417F-BDA3-3DF0AD9DC672}" destId="{781634E7-0E24-4D4D-8776-65CB7A2FF387}" srcOrd="0" destOrd="0" presId="urn:microsoft.com/office/officeart/2008/layout/AlternatingHexagons"/>
    <dgm:cxn modelId="{D4A6D08A-8E4C-4BEA-9C16-71E6DF0CE06E}" srcId="{BED9D122-C405-417F-BDA3-3DF0AD9DC672}" destId="{ECAB3E03-68C3-4F30-9FE5-207110E55B2A}" srcOrd="3" destOrd="0" parTransId="{AAA6E1DF-B033-47E2-9537-DFEAC8A4B3A6}" sibTransId="{AA722DDC-6B84-4A6B-A318-4F93B9566F94}"/>
    <dgm:cxn modelId="{9C65A39C-F5AD-4B22-9CE5-E39238A742D1}" srcId="{BED9D122-C405-417F-BDA3-3DF0AD9DC672}" destId="{511817E6-78CE-4C36-A864-4CE2B2515381}" srcOrd="1" destOrd="0" parTransId="{362C622C-FB95-486E-A07D-291CD5CA64EB}" sibTransId="{502F1F7D-0740-4C30-8C48-83F98F58E3AC}"/>
    <dgm:cxn modelId="{6E9E8AB0-04E8-4F16-A5EA-8DBF75CBE601}" type="presOf" srcId="{AA722DDC-6B84-4A6B-A318-4F93B9566F94}" destId="{3858473C-484C-4A07-A56E-F1E1605D14AA}" srcOrd="0" destOrd="0" presId="urn:microsoft.com/office/officeart/2008/layout/AlternatingHexagons"/>
    <dgm:cxn modelId="{0A6402D4-6670-4F84-B14B-AE3F134C09E3}" type="presOf" srcId="{511817E6-78CE-4C36-A864-4CE2B2515381}" destId="{B5CBEF4B-309B-4829-B744-2472ADAA02A2}" srcOrd="0" destOrd="0" presId="urn:microsoft.com/office/officeart/2008/layout/AlternatingHexagons"/>
    <dgm:cxn modelId="{A12B30D4-35DB-4795-829F-AA279F430415}" type="presOf" srcId="{B5C075AA-28CC-486C-B3AF-0EC5112494E5}" destId="{ECEB28D9-3BE5-482A-9703-744488CE090E}" srcOrd="0" destOrd="0" presId="urn:microsoft.com/office/officeart/2008/layout/AlternatingHexagons"/>
    <dgm:cxn modelId="{986787E0-B97D-4E06-A56F-82BB2493B9CD}" srcId="{BED9D122-C405-417F-BDA3-3DF0AD9DC672}" destId="{8F042762-C03F-4110-B07F-D9767DCDA3BC}" srcOrd="2" destOrd="0" parTransId="{D5962375-1187-4F7C-A370-79E2B51E3E4A}" sibTransId="{575FBA47-4785-41F5-B932-3091E31A8410}"/>
    <dgm:cxn modelId="{EB5A97C5-FA76-40E4-8EDD-5F246D509F99}" type="presParOf" srcId="{781634E7-0E24-4D4D-8776-65CB7A2FF387}" destId="{8698753C-0BBE-4CB2-AA07-6DA2C9D001FD}" srcOrd="0" destOrd="0" presId="urn:microsoft.com/office/officeart/2008/layout/AlternatingHexagons"/>
    <dgm:cxn modelId="{7104B850-87D5-4283-9B54-D743A2BA8AB9}" type="presParOf" srcId="{8698753C-0BBE-4CB2-AA07-6DA2C9D001FD}" destId="{8CDC5040-E9A8-4C13-9420-98F275CA6862}" srcOrd="0" destOrd="0" presId="urn:microsoft.com/office/officeart/2008/layout/AlternatingHexagons"/>
    <dgm:cxn modelId="{AB4CEB88-6B24-4E0A-9DE0-D6DC8DD70542}" type="presParOf" srcId="{8698753C-0BBE-4CB2-AA07-6DA2C9D001FD}" destId="{89BC3B4B-B9B2-4AC0-B122-83835C32CB66}" srcOrd="1" destOrd="0" presId="urn:microsoft.com/office/officeart/2008/layout/AlternatingHexagons"/>
    <dgm:cxn modelId="{9B7A082A-59F8-4061-90E2-31FB8C6AC2AD}" type="presParOf" srcId="{8698753C-0BBE-4CB2-AA07-6DA2C9D001FD}" destId="{E679133A-B61F-4ABB-9A0C-8801A86B3C95}" srcOrd="2" destOrd="0" presId="urn:microsoft.com/office/officeart/2008/layout/AlternatingHexagons"/>
    <dgm:cxn modelId="{27680FEF-BA0C-496D-B5B2-38ACFE528051}" type="presParOf" srcId="{8698753C-0BBE-4CB2-AA07-6DA2C9D001FD}" destId="{D61B6EF0-0BFD-4951-8CA5-AD2CBA8ACEE4}" srcOrd="3" destOrd="0" presId="urn:microsoft.com/office/officeart/2008/layout/AlternatingHexagons"/>
    <dgm:cxn modelId="{82853537-A705-42CE-8FDC-BC47954A895D}" type="presParOf" srcId="{8698753C-0BBE-4CB2-AA07-6DA2C9D001FD}" destId="{ECEB28D9-3BE5-482A-9703-744488CE090E}" srcOrd="4" destOrd="0" presId="urn:microsoft.com/office/officeart/2008/layout/AlternatingHexagons"/>
    <dgm:cxn modelId="{601FDA35-7FA9-4294-B0A7-E779538BE2DA}" type="presParOf" srcId="{781634E7-0E24-4D4D-8776-65CB7A2FF387}" destId="{7D02F458-B1A1-4EAA-9A91-93E70553A282}" srcOrd="1" destOrd="0" presId="urn:microsoft.com/office/officeart/2008/layout/AlternatingHexagons"/>
    <dgm:cxn modelId="{7C851935-EA38-4603-A946-903744B33B53}" type="presParOf" srcId="{781634E7-0E24-4D4D-8776-65CB7A2FF387}" destId="{F881F5CB-9A59-45BC-A1E1-5DC6AF431A0E}" srcOrd="2" destOrd="0" presId="urn:microsoft.com/office/officeart/2008/layout/AlternatingHexagons"/>
    <dgm:cxn modelId="{BBF1864E-2AF2-462F-8865-49C994C677C6}" type="presParOf" srcId="{F881F5CB-9A59-45BC-A1E1-5DC6AF431A0E}" destId="{B5CBEF4B-309B-4829-B744-2472ADAA02A2}" srcOrd="0" destOrd="0" presId="urn:microsoft.com/office/officeart/2008/layout/AlternatingHexagons"/>
    <dgm:cxn modelId="{9740BCB5-9CC1-4E03-9F9D-B26F60DAACE6}" type="presParOf" srcId="{F881F5CB-9A59-45BC-A1E1-5DC6AF431A0E}" destId="{42F10412-2812-4170-98EC-B84EA5CEB089}" srcOrd="1" destOrd="0" presId="urn:microsoft.com/office/officeart/2008/layout/AlternatingHexagons"/>
    <dgm:cxn modelId="{2D42EF92-73C2-4CEA-BB74-8B64C6BD4A63}" type="presParOf" srcId="{F881F5CB-9A59-45BC-A1E1-5DC6AF431A0E}" destId="{3127AA1A-734F-4BE7-868A-BB1C758CEF12}" srcOrd="2" destOrd="0" presId="urn:microsoft.com/office/officeart/2008/layout/AlternatingHexagons"/>
    <dgm:cxn modelId="{E698F65A-4D1B-40EA-A329-0AAB097FBCB4}" type="presParOf" srcId="{F881F5CB-9A59-45BC-A1E1-5DC6AF431A0E}" destId="{002E14CF-6D8B-46BC-864D-DA225458C720}" srcOrd="3" destOrd="0" presId="urn:microsoft.com/office/officeart/2008/layout/AlternatingHexagons"/>
    <dgm:cxn modelId="{E5C70E65-CF47-462D-9D72-B92875C3ED0B}" type="presParOf" srcId="{F881F5CB-9A59-45BC-A1E1-5DC6AF431A0E}" destId="{8CEE257B-1FD1-4977-B9DB-6124E208AF8B}" srcOrd="4" destOrd="0" presId="urn:microsoft.com/office/officeart/2008/layout/AlternatingHexagons"/>
    <dgm:cxn modelId="{4AE7F547-99B0-42B5-B186-CA2C636FE793}" type="presParOf" srcId="{781634E7-0E24-4D4D-8776-65CB7A2FF387}" destId="{D257ED53-4910-4C7A-9B50-19CD2F8AE9EF}" srcOrd="3" destOrd="0" presId="urn:microsoft.com/office/officeart/2008/layout/AlternatingHexagons"/>
    <dgm:cxn modelId="{2CB65B09-F7A3-4DDD-B38C-83D7D6EA8520}" type="presParOf" srcId="{781634E7-0E24-4D4D-8776-65CB7A2FF387}" destId="{B7CFE2BA-FE50-41E3-883D-343D666D553E}" srcOrd="4" destOrd="0" presId="urn:microsoft.com/office/officeart/2008/layout/AlternatingHexagons"/>
    <dgm:cxn modelId="{60122D57-FD09-48D1-86A3-4426E3587EF2}" type="presParOf" srcId="{B7CFE2BA-FE50-41E3-883D-343D666D553E}" destId="{211A1926-46E6-4187-B57C-C89FB1020236}" srcOrd="0" destOrd="0" presId="urn:microsoft.com/office/officeart/2008/layout/AlternatingHexagons"/>
    <dgm:cxn modelId="{636C9154-D071-404D-8086-1F8D85F85EFE}" type="presParOf" srcId="{B7CFE2BA-FE50-41E3-883D-343D666D553E}" destId="{1EA81C1E-FFA9-4D89-93F2-61EB46C5E1B6}" srcOrd="1" destOrd="0" presId="urn:microsoft.com/office/officeart/2008/layout/AlternatingHexagons"/>
    <dgm:cxn modelId="{DB3FB4A9-9E16-4FFC-B174-E40A5156CBD2}" type="presParOf" srcId="{B7CFE2BA-FE50-41E3-883D-343D666D553E}" destId="{B4F61B1A-CCD7-40C0-B675-3FEC6AEE9803}" srcOrd="2" destOrd="0" presId="urn:microsoft.com/office/officeart/2008/layout/AlternatingHexagons"/>
    <dgm:cxn modelId="{821E7F88-9A00-490E-8E44-4BDCAD16613C}" type="presParOf" srcId="{B7CFE2BA-FE50-41E3-883D-343D666D553E}" destId="{14C18E34-2269-45D0-9E79-C5E90E035A27}" srcOrd="3" destOrd="0" presId="urn:microsoft.com/office/officeart/2008/layout/AlternatingHexagons"/>
    <dgm:cxn modelId="{C1F117D8-F8A2-44B6-9226-9585DAE4AABF}" type="presParOf" srcId="{B7CFE2BA-FE50-41E3-883D-343D666D553E}" destId="{81974EDC-AB34-4C59-BF42-A7B18A48223E}" srcOrd="4" destOrd="0" presId="urn:microsoft.com/office/officeart/2008/layout/AlternatingHexagons"/>
    <dgm:cxn modelId="{46E3BFDD-B5D8-4887-AC5D-49EAD67529E0}" type="presParOf" srcId="{781634E7-0E24-4D4D-8776-65CB7A2FF387}" destId="{AB78B416-26C8-47F7-AA05-EFE9C85D4C6B}" srcOrd="5" destOrd="0" presId="urn:microsoft.com/office/officeart/2008/layout/AlternatingHexagons"/>
    <dgm:cxn modelId="{2AF4E050-1661-4627-8EA4-B1F40DF40E06}" type="presParOf" srcId="{781634E7-0E24-4D4D-8776-65CB7A2FF387}" destId="{0775F72F-204B-4399-B6E8-51679FB6C97B}" srcOrd="6" destOrd="0" presId="urn:microsoft.com/office/officeart/2008/layout/AlternatingHexagons"/>
    <dgm:cxn modelId="{CEE096A8-7A78-494E-AA00-C7D60DDA26AA}" type="presParOf" srcId="{0775F72F-204B-4399-B6E8-51679FB6C97B}" destId="{3D7AD010-5901-46B2-88D6-1E346D080835}" srcOrd="0" destOrd="0" presId="urn:microsoft.com/office/officeart/2008/layout/AlternatingHexagons"/>
    <dgm:cxn modelId="{AF7BEDEC-EDBE-42C0-B4AC-BFD510E634D4}" type="presParOf" srcId="{0775F72F-204B-4399-B6E8-51679FB6C97B}" destId="{201E3A94-CAE5-4508-A178-1FEEA8E2D1C4}" srcOrd="1" destOrd="0" presId="urn:microsoft.com/office/officeart/2008/layout/AlternatingHexagons"/>
    <dgm:cxn modelId="{F291CC7E-7D18-4AA8-9FF8-8453B9A90581}" type="presParOf" srcId="{0775F72F-204B-4399-B6E8-51679FB6C97B}" destId="{D688D2FF-371B-4123-ACFE-217D67F26CAB}" srcOrd="2" destOrd="0" presId="urn:microsoft.com/office/officeart/2008/layout/AlternatingHexagons"/>
    <dgm:cxn modelId="{0BEA6F69-3611-457A-9135-69A8AB13DA8D}" type="presParOf" srcId="{0775F72F-204B-4399-B6E8-51679FB6C97B}" destId="{925050D1-D5CC-4452-9C8D-2E163A4DBC65}" srcOrd="3" destOrd="0" presId="urn:microsoft.com/office/officeart/2008/layout/AlternatingHexagons"/>
    <dgm:cxn modelId="{BCD93036-FA87-44C2-8E0C-E323149D95C3}" type="presParOf" srcId="{0775F72F-204B-4399-B6E8-51679FB6C97B}" destId="{3858473C-484C-4A07-A56E-F1E1605D14AA}"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775F98-D926-4079-92FE-639E58CDF3B5}"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fi-FI"/>
        </a:p>
      </dgm:t>
    </dgm:pt>
    <dgm:pt modelId="{BF8AFA19-AD1F-4E86-BC94-98B2C8A3D13F}">
      <dgm:prSet phldrT="[Teksti]"/>
      <dgm:spPr>
        <a:solidFill>
          <a:srgbClr val="FFC000"/>
        </a:solidFill>
      </dgm:spPr>
      <dgm:t>
        <a:bodyPr/>
        <a:lstStyle/>
        <a:p>
          <a:r>
            <a:rPr lang="fi-FI">
              <a:solidFill>
                <a:schemeClr val="tx1"/>
              </a:solidFill>
              <a:latin typeface="Trebuchet MS" panose="020B0603020202020204" pitchFamily="34" charset="0"/>
            </a:rPr>
            <a:t>Perinteiset tiedot ja taidot</a:t>
          </a:r>
        </a:p>
      </dgm:t>
    </dgm:pt>
    <dgm:pt modelId="{00503CD6-CD36-4EDE-903C-F80E90888049}" type="parTrans" cxnId="{42E4431E-033F-49E5-B113-FF279A160EDE}">
      <dgm:prSet/>
      <dgm:spPr/>
      <dgm:t>
        <a:bodyPr/>
        <a:lstStyle/>
        <a:p>
          <a:endParaRPr lang="fi-FI"/>
        </a:p>
      </dgm:t>
    </dgm:pt>
    <dgm:pt modelId="{6F935744-91BC-4817-A23C-AED6615E489C}" type="sibTrans" cxnId="{42E4431E-033F-49E5-B113-FF279A160EDE}">
      <dgm:prSet/>
      <dgm:spPr/>
      <dgm:t>
        <a:bodyPr/>
        <a:lstStyle/>
        <a:p>
          <a:endParaRPr lang="fi-FI"/>
        </a:p>
      </dgm:t>
    </dgm:pt>
    <dgm:pt modelId="{82D0272B-77E1-4744-A5D9-FF790574FF21}">
      <dgm:prSet phldrT="[Teksti]"/>
      <dgm:spPr>
        <a:solidFill>
          <a:srgbClr val="FFD046"/>
        </a:solidFill>
      </dgm:spPr>
      <dgm:t>
        <a:bodyPr/>
        <a:lstStyle/>
        <a:p>
          <a:r>
            <a:rPr lang="fi-FI">
              <a:solidFill>
                <a:schemeClr val="tx1"/>
              </a:solidFill>
              <a:latin typeface="Trebuchet MS" panose="020B0603020202020204" pitchFamily="34" charset="0"/>
            </a:rPr>
            <a:t>Hyvinvointitaidot</a:t>
          </a:r>
        </a:p>
      </dgm:t>
    </dgm:pt>
    <dgm:pt modelId="{DB09FE35-9A0C-4413-9126-EB2829901579}" type="parTrans" cxnId="{33AD5509-2782-4DF6-8D7F-AC09889BE73D}">
      <dgm:prSet/>
      <dgm:spPr/>
      <dgm:t>
        <a:bodyPr/>
        <a:lstStyle/>
        <a:p>
          <a:endParaRPr lang="fi-FI"/>
        </a:p>
      </dgm:t>
    </dgm:pt>
    <dgm:pt modelId="{EAD4EC13-5881-4E0A-9AB0-6AA3C6E04AA3}" type="sibTrans" cxnId="{33AD5509-2782-4DF6-8D7F-AC09889BE73D}">
      <dgm:prSet/>
      <dgm:spPr/>
      <dgm:t>
        <a:bodyPr/>
        <a:lstStyle/>
        <a:p>
          <a:endParaRPr lang="fi-FI"/>
        </a:p>
      </dgm:t>
    </dgm:pt>
    <dgm:pt modelId="{E5F245CE-2D09-4C48-8A33-5B35F6ABEA03}" type="pres">
      <dgm:prSet presAssocID="{31775F98-D926-4079-92FE-639E58CDF3B5}" presName="diagram" presStyleCnt="0">
        <dgm:presLayoutVars>
          <dgm:dir/>
          <dgm:resizeHandles val="exact"/>
        </dgm:presLayoutVars>
      </dgm:prSet>
      <dgm:spPr/>
    </dgm:pt>
    <dgm:pt modelId="{8E3EBACF-85CF-4BFC-9314-D3C52BB08247}" type="pres">
      <dgm:prSet presAssocID="{BF8AFA19-AD1F-4E86-BC94-98B2C8A3D13F}" presName="arrow" presStyleLbl="node1" presStyleIdx="0" presStyleCnt="2">
        <dgm:presLayoutVars>
          <dgm:bulletEnabled val="1"/>
        </dgm:presLayoutVars>
      </dgm:prSet>
      <dgm:spPr/>
    </dgm:pt>
    <dgm:pt modelId="{D1CA836A-DEBE-4734-AA57-F1B26A25B2E3}" type="pres">
      <dgm:prSet presAssocID="{82D0272B-77E1-4744-A5D9-FF790574FF21}" presName="arrow" presStyleLbl="node1" presStyleIdx="1" presStyleCnt="2">
        <dgm:presLayoutVars>
          <dgm:bulletEnabled val="1"/>
        </dgm:presLayoutVars>
      </dgm:prSet>
      <dgm:spPr/>
    </dgm:pt>
  </dgm:ptLst>
  <dgm:cxnLst>
    <dgm:cxn modelId="{33AD5509-2782-4DF6-8D7F-AC09889BE73D}" srcId="{31775F98-D926-4079-92FE-639E58CDF3B5}" destId="{82D0272B-77E1-4744-A5D9-FF790574FF21}" srcOrd="1" destOrd="0" parTransId="{DB09FE35-9A0C-4413-9126-EB2829901579}" sibTransId="{EAD4EC13-5881-4E0A-9AB0-6AA3C6E04AA3}"/>
    <dgm:cxn modelId="{42E4431E-033F-49E5-B113-FF279A160EDE}" srcId="{31775F98-D926-4079-92FE-639E58CDF3B5}" destId="{BF8AFA19-AD1F-4E86-BC94-98B2C8A3D13F}" srcOrd="0" destOrd="0" parTransId="{00503CD6-CD36-4EDE-903C-F80E90888049}" sibTransId="{6F935744-91BC-4817-A23C-AED6615E489C}"/>
    <dgm:cxn modelId="{4951476B-B44B-47B3-80F5-100509D6F077}" type="presOf" srcId="{BF8AFA19-AD1F-4E86-BC94-98B2C8A3D13F}" destId="{8E3EBACF-85CF-4BFC-9314-D3C52BB08247}" srcOrd="0" destOrd="0" presId="urn:microsoft.com/office/officeart/2005/8/layout/arrow5"/>
    <dgm:cxn modelId="{D4B55CC9-7140-4854-BC6B-6CEBBB77265C}" type="presOf" srcId="{31775F98-D926-4079-92FE-639E58CDF3B5}" destId="{E5F245CE-2D09-4C48-8A33-5B35F6ABEA03}" srcOrd="0" destOrd="0" presId="urn:microsoft.com/office/officeart/2005/8/layout/arrow5"/>
    <dgm:cxn modelId="{FE0172CB-5E51-459F-AE62-4098D5943DD4}" type="presOf" srcId="{82D0272B-77E1-4744-A5D9-FF790574FF21}" destId="{D1CA836A-DEBE-4734-AA57-F1B26A25B2E3}" srcOrd="0" destOrd="0" presId="urn:microsoft.com/office/officeart/2005/8/layout/arrow5"/>
    <dgm:cxn modelId="{5836DF7D-CD7A-43AF-87EB-AB6E4A263B68}" type="presParOf" srcId="{E5F245CE-2D09-4C48-8A33-5B35F6ABEA03}" destId="{8E3EBACF-85CF-4BFC-9314-D3C52BB08247}" srcOrd="0" destOrd="0" presId="urn:microsoft.com/office/officeart/2005/8/layout/arrow5"/>
    <dgm:cxn modelId="{F0500AB3-5EE5-47AC-8DE4-639333A42406}" type="presParOf" srcId="{E5F245CE-2D09-4C48-8A33-5B35F6ABEA03}" destId="{D1CA836A-DEBE-4734-AA57-F1B26A25B2E3}"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E09755-121A-4856-AE7C-291C0BC0CCBE}"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EC2B6188-1C6B-42A1-BEAE-1E53AC6B0F6D}">
      <dgm:prSet/>
      <dgm:spPr/>
      <dgm:t>
        <a:bodyPr/>
        <a:lstStyle/>
        <a:p>
          <a:r>
            <a:rPr lang="fi-FI"/>
            <a:t>Tutustu omiin luontaisiin vahvuuksiin.</a:t>
          </a:r>
          <a:endParaRPr lang="en-US"/>
        </a:p>
      </dgm:t>
    </dgm:pt>
    <dgm:pt modelId="{18F01301-B6E2-4405-AE63-41D964AC2E79}" type="parTrans" cxnId="{0A32AC50-1A00-4FA4-A1D2-D8227CF650CF}">
      <dgm:prSet/>
      <dgm:spPr/>
      <dgm:t>
        <a:bodyPr/>
        <a:lstStyle/>
        <a:p>
          <a:endParaRPr lang="en-US"/>
        </a:p>
      </dgm:t>
    </dgm:pt>
    <dgm:pt modelId="{DF7F01EA-7753-467C-8E87-BFEEB8FCB0D6}" type="sibTrans" cxnId="{0A32AC50-1A00-4FA4-A1D2-D8227CF650CF}">
      <dgm:prSet/>
      <dgm:spPr/>
      <dgm:t>
        <a:bodyPr/>
        <a:lstStyle/>
        <a:p>
          <a:endParaRPr lang="en-US"/>
        </a:p>
      </dgm:t>
    </dgm:pt>
    <dgm:pt modelId="{C55ABCC7-4AD4-4600-83C3-86F2A88EE4FF}">
      <dgm:prSet/>
      <dgm:spPr/>
      <dgm:t>
        <a:bodyPr/>
        <a:lstStyle/>
        <a:p>
          <a:r>
            <a:rPr lang="fi-FI"/>
            <a:t>Mitkä asiat mahdollistavat FLOW:n?</a:t>
          </a:r>
          <a:endParaRPr lang="en-US"/>
        </a:p>
      </dgm:t>
    </dgm:pt>
    <dgm:pt modelId="{3F261291-B5F9-4A88-A202-5CF0C534863E}" type="parTrans" cxnId="{10CD671B-4C82-45A8-940C-54BF078D9234}">
      <dgm:prSet/>
      <dgm:spPr/>
      <dgm:t>
        <a:bodyPr/>
        <a:lstStyle/>
        <a:p>
          <a:endParaRPr lang="en-US"/>
        </a:p>
      </dgm:t>
    </dgm:pt>
    <dgm:pt modelId="{C698A811-CF83-4B95-9CE8-9858F0E82579}" type="sibTrans" cxnId="{10CD671B-4C82-45A8-940C-54BF078D9234}">
      <dgm:prSet/>
      <dgm:spPr/>
      <dgm:t>
        <a:bodyPr/>
        <a:lstStyle/>
        <a:p>
          <a:endParaRPr lang="en-US"/>
        </a:p>
      </dgm:t>
    </dgm:pt>
    <dgm:pt modelId="{BDDA1819-6F28-4E9A-8493-B66CE1EA3AB3}">
      <dgm:prSet/>
      <dgm:spPr/>
      <dgm:t>
        <a:bodyPr/>
        <a:lstStyle/>
        <a:p>
          <a:r>
            <a:rPr lang="fi-FI"/>
            <a:t>Mikä on luonnollinen tapa sinulle toimia erilaisissa tilanteissa? </a:t>
          </a:r>
          <a:endParaRPr lang="en-US"/>
        </a:p>
      </dgm:t>
    </dgm:pt>
    <dgm:pt modelId="{54CE0AB7-ACDF-45FB-A339-D20A1971CBCF}" type="parTrans" cxnId="{B5CE18FE-C1CD-42EC-B74C-5FA63FC2A022}">
      <dgm:prSet/>
      <dgm:spPr/>
      <dgm:t>
        <a:bodyPr/>
        <a:lstStyle/>
        <a:p>
          <a:endParaRPr lang="en-US"/>
        </a:p>
      </dgm:t>
    </dgm:pt>
    <dgm:pt modelId="{0D7E4CB4-2A41-4FE8-BECF-BD35A1338479}" type="sibTrans" cxnId="{B5CE18FE-C1CD-42EC-B74C-5FA63FC2A022}">
      <dgm:prSet/>
      <dgm:spPr/>
      <dgm:t>
        <a:bodyPr/>
        <a:lstStyle/>
        <a:p>
          <a:endParaRPr lang="en-US"/>
        </a:p>
      </dgm:t>
    </dgm:pt>
    <dgm:pt modelId="{52260FAC-5203-40F3-A4DA-4214B3903355}">
      <dgm:prSet/>
      <dgm:spPr/>
      <dgm:t>
        <a:bodyPr/>
        <a:lstStyle/>
        <a:p>
          <a:r>
            <a:rPr lang="fi-FI"/>
            <a:t>Hyödynnä luontaisia vahvuuksiasi tietoisesti opetuksessa, vuorovaikutuksessa ja päivittäisessä arjessa.</a:t>
          </a:r>
          <a:endParaRPr lang="en-US"/>
        </a:p>
      </dgm:t>
    </dgm:pt>
    <dgm:pt modelId="{E51F46C0-7E0B-458C-B6FF-00F4C741CE4C}" type="parTrans" cxnId="{7DF721D9-ED29-4098-BBC4-F8D285ADE837}">
      <dgm:prSet/>
      <dgm:spPr/>
      <dgm:t>
        <a:bodyPr/>
        <a:lstStyle/>
        <a:p>
          <a:endParaRPr lang="en-US"/>
        </a:p>
      </dgm:t>
    </dgm:pt>
    <dgm:pt modelId="{DB7884F6-BC0A-4101-BAEC-87F6F57625BA}" type="sibTrans" cxnId="{7DF721D9-ED29-4098-BBC4-F8D285ADE837}">
      <dgm:prSet/>
      <dgm:spPr/>
      <dgm:t>
        <a:bodyPr/>
        <a:lstStyle/>
        <a:p>
          <a:endParaRPr lang="en-US"/>
        </a:p>
      </dgm:t>
    </dgm:pt>
    <dgm:pt modelId="{1CC37D3F-E58B-4006-A4C3-DCC5BC313B2F}">
      <dgm:prSet/>
      <dgm:spPr/>
      <dgm:t>
        <a:bodyPr/>
        <a:lstStyle/>
        <a:p>
          <a:r>
            <a:rPr lang="fi-FI"/>
            <a:t>Huomioi tietoisesti oppilaiden vahvuudet ja sanoita niitä aktiivisesti.</a:t>
          </a:r>
          <a:endParaRPr lang="en-US"/>
        </a:p>
      </dgm:t>
    </dgm:pt>
    <dgm:pt modelId="{2741CA2C-4DD5-440D-A27A-74B4B8248AC3}" type="parTrans" cxnId="{814DDF07-6220-406B-AE85-2DAACD79A2C4}">
      <dgm:prSet/>
      <dgm:spPr/>
      <dgm:t>
        <a:bodyPr/>
        <a:lstStyle/>
        <a:p>
          <a:endParaRPr lang="en-US"/>
        </a:p>
      </dgm:t>
    </dgm:pt>
    <dgm:pt modelId="{38B3E2DE-C58C-4D65-A5A1-2C1ABE1E7125}" type="sibTrans" cxnId="{814DDF07-6220-406B-AE85-2DAACD79A2C4}">
      <dgm:prSet/>
      <dgm:spPr/>
      <dgm:t>
        <a:bodyPr/>
        <a:lstStyle/>
        <a:p>
          <a:endParaRPr lang="en-US"/>
        </a:p>
      </dgm:t>
    </dgm:pt>
    <dgm:pt modelId="{9A19A3DE-1BEE-4281-9248-7267893F3D56}">
      <dgm:prSet/>
      <dgm:spPr/>
      <dgm:t>
        <a:bodyPr/>
        <a:lstStyle/>
        <a:p>
          <a:r>
            <a:rPr lang="fi-FI"/>
            <a:t>Vahvuuksien hyödyntämistä voi harjoitella hyvillä kysymyksillä. ”Mikä vahvuus auttaisi tilanteessa eteenpäin?”</a:t>
          </a:r>
          <a:endParaRPr lang="en-US"/>
        </a:p>
      </dgm:t>
    </dgm:pt>
    <dgm:pt modelId="{7A09345B-AFAB-4DC9-96B0-8CB2D3329C36}" type="parTrans" cxnId="{DA816568-8BAE-459C-BB21-49282A777819}">
      <dgm:prSet/>
      <dgm:spPr/>
      <dgm:t>
        <a:bodyPr/>
        <a:lstStyle/>
        <a:p>
          <a:endParaRPr lang="en-US"/>
        </a:p>
      </dgm:t>
    </dgm:pt>
    <dgm:pt modelId="{FE680FE1-0787-46DB-9830-E5D2416902D7}" type="sibTrans" cxnId="{DA816568-8BAE-459C-BB21-49282A777819}">
      <dgm:prSet/>
      <dgm:spPr/>
      <dgm:t>
        <a:bodyPr/>
        <a:lstStyle/>
        <a:p>
          <a:endParaRPr lang="en-US"/>
        </a:p>
      </dgm:t>
    </dgm:pt>
    <dgm:pt modelId="{7923F9C7-BA56-45BB-BBA1-921FD0EE49A3}" type="pres">
      <dgm:prSet presAssocID="{98E09755-121A-4856-AE7C-291C0BC0CCBE}" presName="diagram" presStyleCnt="0">
        <dgm:presLayoutVars>
          <dgm:dir/>
          <dgm:resizeHandles val="exact"/>
        </dgm:presLayoutVars>
      </dgm:prSet>
      <dgm:spPr/>
    </dgm:pt>
    <dgm:pt modelId="{1DFF6E74-84C1-48A0-B9E7-FD41D3CEC3C2}" type="pres">
      <dgm:prSet presAssocID="{EC2B6188-1C6B-42A1-BEAE-1E53AC6B0F6D}" presName="node" presStyleLbl="node1" presStyleIdx="0" presStyleCnt="4">
        <dgm:presLayoutVars>
          <dgm:bulletEnabled val="1"/>
        </dgm:presLayoutVars>
      </dgm:prSet>
      <dgm:spPr/>
    </dgm:pt>
    <dgm:pt modelId="{83B6ABE9-4F41-406B-B85E-A81074669EAB}" type="pres">
      <dgm:prSet presAssocID="{DF7F01EA-7753-467C-8E87-BFEEB8FCB0D6}" presName="sibTrans" presStyleCnt="0"/>
      <dgm:spPr/>
    </dgm:pt>
    <dgm:pt modelId="{1A23BCF9-B8A2-43FB-9A48-A4C817F0E4D3}" type="pres">
      <dgm:prSet presAssocID="{52260FAC-5203-40F3-A4DA-4214B3903355}" presName="node" presStyleLbl="node1" presStyleIdx="1" presStyleCnt="4">
        <dgm:presLayoutVars>
          <dgm:bulletEnabled val="1"/>
        </dgm:presLayoutVars>
      </dgm:prSet>
      <dgm:spPr/>
    </dgm:pt>
    <dgm:pt modelId="{C620B828-1C99-4B94-88F0-5E9CD5D9B917}" type="pres">
      <dgm:prSet presAssocID="{DB7884F6-BC0A-4101-BAEC-87F6F57625BA}" presName="sibTrans" presStyleCnt="0"/>
      <dgm:spPr/>
    </dgm:pt>
    <dgm:pt modelId="{B988AD92-0B4F-470B-BA0A-C3E0F93A6E05}" type="pres">
      <dgm:prSet presAssocID="{1CC37D3F-E58B-4006-A4C3-DCC5BC313B2F}" presName="node" presStyleLbl="node1" presStyleIdx="2" presStyleCnt="4">
        <dgm:presLayoutVars>
          <dgm:bulletEnabled val="1"/>
        </dgm:presLayoutVars>
      </dgm:prSet>
      <dgm:spPr/>
    </dgm:pt>
    <dgm:pt modelId="{873FEF60-7901-4F8E-8680-41F1452C3B3D}" type="pres">
      <dgm:prSet presAssocID="{38B3E2DE-C58C-4D65-A5A1-2C1ABE1E7125}" presName="sibTrans" presStyleCnt="0"/>
      <dgm:spPr/>
    </dgm:pt>
    <dgm:pt modelId="{B3D85D7D-34CF-44DC-A659-158464582B44}" type="pres">
      <dgm:prSet presAssocID="{9A19A3DE-1BEE-4281-9248-7267893F3D56}" presName="node" presStyleLbl="node1" presStyleIdx="3" presStyleCnt="4">
        <dgm:presLayoutVars>
          <dgm:bulletEnabled val="1"/>
        </dgm:presLayoutVars>
      </dgm:prSet>
      <dgm:spPr/>
    </dgm:pt>
  </dgm:ptLst>
  <dgm:cxnLst>
    <dgm:cxn modelId="{814DDF07-6220-406B-AE85-2DAACD79A2C4}" srcId="{98E09755-121A-4856-AE7C-291C0BC0CCBE}" destId="{1CC37D3F-E58B-4006-A4C3-DCC5BC313B2F}" srcOrd="2" destOrd="0" parTransId="{2741CA2C-4DD5-440D-A27A-74B4B8248AC3}" sibTransId="{38B3E2DE-C58C-4D65-A5A1-2C1ABE1E7125}"/>
    <dgm:cxn modelId="{10CD671B-4C82-45A8-940C-54BF078D9234}" srcId="{EC2B6188-1C6B-42A1-BEAE-1E53AC6B0F6D}" destId="{C55ABCC7-4AD4-4600-83C3-86F2A88EE4FF}" srcOrd="0" destOrd="0" parTransId="{3F261291-B5F9-4A88-A202-5CF0C534863E}" sibTransId="{C698A811-CF83-4B95-9CE8-9858F0E82579}"/>
    <dgm:cxn modelId="{FEB87F27-58B7-43F2-8B2D-D8D6F00FE572}" type="presOf" srcId="{C55ABCC7-4AD4-4600-83C3-86F2A88EE4FF}" destId="{1DFF6E74-84C1-48A0-B9E7-FD41D3CEC3C2}" srcOrd="0" destOrd="1" presId="urn:microsoft.com/office/officeart/2005/8/layout/default"/>
    <dgm:cxn modelId="{E0284B66-081E-477C-B112-318D1294B201}" type="presOf" srcId="{9A19A3DE-1BEE-4281-9248-7267893F3D56}" destId="{B3D85D7D-34CF-44DC-A659-158464582B44}" srcOrd="0" destOrd="0" presId="urn:microsoft.com/office/officeart/2005/8/layout/default"/>
    <dgm:cxn modelId="{DA816568-8BAE-459C-BB21-49282A777819}" srcId="{98E09755-121A-4856-AE7C-291C0BC0CCBE}" destId="{9A19A3DE-1BEE-4281-9248-7267893F3D56}" srcOrd="3" destOrd="0" parTransId="{7A09345B-AFAB-4DC9-96B0-8CB2D3329C36}" sibTransId="{FE680FE1-0787-46DB-9830-E5D2416902D7}"/>
    <dgm:cxn modelId="{0A32AC50-1A00-4FA4-A1D2-D8227CF650CF}" srcId="{98E09755-121A-4856-AE7C-291C0BC0CCBE}" destId="{EC2B6188-1C6B-42A1-BEAE-1E53AC6B0F6D}" srcOrd="0" destOrd="0" parTransId="{18F01301-B6E2-4405-AE63-41D964AC2E79}" sibTransId="{DF7F01EA-7753-467C-8E87-BFEEB8FCB0D6}"/>
    <dgm:cxn modelId="{33E3535A-F203-4657-89DC-5631B699D484}" type="presOf" srcId="{BDDA1819-6F28-4E9A-8493-B66CE1EA3AB3}" destId="{1DFF6E74-84C1-48A0-B9E7-FD41D3CEC3C2}" srcOrd="0" destOrd="2" presId="urn:microsoft.com/office/officeart/2005/8/layout/default"/>
    <dgm:cxn modelId="{6986219F-CD5F-4DCE-B940-980E910FAFAF}" type="presOf" srcId="{52260FAC-5203-40F3-A4DA-4214B3903355}" destId="{1A23BCF9-B8A2-43FB-9A48-A4C817F0E4D3}" srcOrd="0" destOrd="0" presId="urn:microsoft.com/office/officeart/2005/8/layout/default"/>
    <dgm:cxn modelId="{233C8BB8-A89B-47AE-AF2F-ED065507565A}" type="presOf" srcId="{EC2B6188-1C6B-42A1-BEAE-1E53AC6B0F6D}" destId="{1DFF6E74-84C1-48A0-B9E7-FD41D3CEC3C2}" srcOrd="0" destOrd="0" presId="urn:microsoft.com/office/officeart/2005/8/layout/default"/>
    <dgm:cxn modelId="{443885D8-721B-4D67-9383-E5F86A503933}" type="presOf" srcId="{98E09755-121A-4856-AE7C-291C0BC0CCBE}" destId="{7923F9C7-BA56-45BB-BBA1-921FD0EE49A3}" srcOrd="0" destOrd="0" presId="urn:microsoft.com/office/officeart/2005/8/layout/default"/>
    <dgm:cxn modelId="{7DF721D9-ED29-4098-BBC4-F8D285ADE837}" srcId="{98E09755-121A-4856-AE7C-291C0BC0CCBE}" destId="{52260FAC-5203-40F3-A4DA-4214B3903355}" srcOrd="1" destOrd="0" parTransId="{E51F46C0-7E0B-458C-B6FF-00F4C741CE4C}" sibTransId="{DB7884F6-BC0A-4101-BAEC-87F6F57625BA}"/>
    <dgm:cxn modelId="{B805CCDC-D35B-4C09-8E24-FAE13ADD368D}" type="presOf" srcId="{1CC37D3F-E58B-4006-A4C3-DCC5BC313B2F}" destId="{B988AD92-0B4F-470B-BA0A-C3E0F93A6E05}" srcOrd="0" destOrd="0" presId="urn:microsoft.com/office/officeart/2005/8/layout/default"/>
    <dgm:cxn modelId="{B5CE18FE-C1CD-42EC-B74C-5FA63FC2A022}" srcId="{EC2B6188-1C6B-42A1-BEAE-1E53AC6B0F6D}" destId="{BDDA1819-6F28-4E9A-8493-B66CE1EA3AB3}" srcOrd="1" destOrd="0" parTransId="{54CE0AB7-ACDF-45FB-A339-D20A1971CBCF}" sibTransId="{0D7E4CB4-2A41-4FE8-BECF-BD35A1338479}"/>
    <dgm:cxn modelId="{CC7D24A3-6178-4A2F-9187-CDDD9385B908}" type="presParOf" srcId="{7923F9C7-BA56-45BB-BBA1-921FD0EE49A3}" destId="{1DFF6E74-84C1-48A0-B9E7-FD41D3CEC3C2}" srcOrd="0" destOrd="0" presId="urn:microsoft.com/office/officeart/2005/8/layout/default"/>
    <dgm:cxn modelId="{557D3302-C416-4AAD-81B6-CC23C736C61C}" type="presParOf" srcId="{7923F9C7-BA56-45BB-BBA1-921FD0EE49A3}" destId="{83B6ABE9-4F41-406B-B85E-A81074669EAB}" srcOrd="1" destOrd="0" presId="urn:microsoft.com/office/officeart/2005/8/layout/default"/>
    <dgm:cxn modelId="{E7180B4D-63A1-40EB-88D3-CFA5F228489B}" type="presParOf" srcId="{7923F9C7-BA56-45BB-BBA1-921FD0EE49A3}" destId="{1A23BCF9-B8A2-43FB-9A48-A4C817F0E4D3}" srcOrd="2" destOrd="0" presId="urn:microsoft.com/office/officeart/2005/8/layout/default"/>
    <dgm:cxn modelId="{4986EFF6-6E5A-4F2A-9BE5-F470B38BE8AE}" type="presParOf" srcId="{7923F9C7-BA56-45BB-BBA1-921FD0EE49A3}" destId="{C620B828-1C99-4B94-88F0-5E9CD5D9B917}" srcOrd="3" destOrd="0" presId="urn:microsoft.com/office/officeart/2005/8/layout/default"/>
    <dgm:cxn modelId="{E9DABDE8-CE8C-4E94-852D-85598B565AD7}" type="presParOf" srcId="{7923F9C7-BA56-45BB-BBA1-921FD0EE49A3}" destId="{B988AD92-0B4F-470B-BA0A-C3E0F93A6E05}" srcOrd="4" destOrd="0" presId="urn:microsoft.com/office/officeart/2005/8/layout/default"/>
    <dgm:cxn modelId="{0FBDF54D-D86B-452D-B370-AC16DACFA4DC}" type="presParOf" srcId="{7923F9C7-BA56-45BB-BBA1-921FD0EE49A3}" destId="{873FEF60-7901-4F8E-8680-41F1452C3B3D}" srcOrd="5" destOrd="0" presId="urn:microsoft.com/office/officeart/2005/8/layout/default"/>
    <dgm:cxn modelId="{6C52033B-AB1E-41F5-BE54-2198E5D08C10}" type="presParOf" srcId="{7923F9C7-BA56-45BB-BBA1-921FD0EE49A3}" destId="{B3D85D7D-34CF-44DC-A659-158464582B44}"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8E9A162-FF26-474B-8DD2-DB788280814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3D7004D-4ED8-4D34-91A4-24D766A7068F}">
      <dgm:prSet/>
      <dgm:spPr/>
      <dgm:t>
        <a:bodyPr/>
        <a:lstStyle/>
        <a:p>
          <a:pPr>
            <a:lnSpc>
              <a:spcPct val="100000"/>
            </a:lnSpc>
          </a:pPr>
          <a:r>
            <a:rPr lang="fi-FI">
              <a:latin typeface="Trebuchet MS" panose="020B0603020202020204" pitchFamily="34" charset="0"/>
            </a:rPr>
            <a:t>Ota kirjoitusvälineet esiin ja kirjoita 5 minuuttia kaikesta siitä, mitä osaat, mistä innostut ja mitkä ovat vahvuuksiasi. Älä mieti kriittisesti, vain kirjoitat.</a:t>
          </a:r>
          <a:endParaRPr lang="en-US">
            <a:latin typeface="Trebuchet MS" panose="020B0603020202020204" pitchFamily="34" charset="0"/>
          </a:endParaRPr>
        </a:p>
      </dgm:t>
    </dgm:pt>
    <dgm:pt modelId="{94E54AD9-B2F6-4F55-8318-59CC2D0BB3AD}" type="parTrans" cxnId="{4FFBFBFA-2D62-4FD3-82E6-45E25C8AFC82}">
      <dgm:prSet/>
      <dgm:spPr/>
      <dgm:t>
        <a:bodyPr/>
        <a:lstStyle/>
        <a:p>
          <a:endParaRPr lang="en-US"/>
        </a:p>
      </dgm:t>
    </dgm:pt>
    <dgm:pt modelId="{058ABD5C-F0D8-4E68-BE57-A27DCBDB9D97}" type="sibTrans" cxnId="{4FFBFBFA-2D62-4FD3-82E6-45E25C8AFC82}">
      <dgm:prSet/>
      <dgm:spPr/>
      <dgm:t>
        <a:bodyPr/>
        <a:lstStyle/>
        <a:p>
          <a:endParaRPr lang="en-US"/>
        </a:p>
      </dgm:t>
    </dgm:pt>
    <dgm:pt modelId="{84A02A64-7CA7-4A9C-AA6E-14615A655BDD}">
      <dgm:prSet/>
      <dgm:spPr/>
      <dgm:t>
        <a:bodyPr/>
        <a:lstStyle/>
        <a:p>
          <a:pPr>
            <a:lnSpc>
              <a:spcPct val="100000"/>
            </a:lnSpc>
          </a:pPr>
          <a:r>
            <a:rPr lang="fi-FI">
              <a:latin typeface="Trebuchet MS" panose="020B0603020202020204" pitchFamily="34" charset="0"/>
            </a:rPr>
            <a:t>Lue kirjoituksesi läpi ja alleviivaa mielestäsi kaikkein tärkeimmät asiat työarkea ajatellen.</a:t>
          </a:r>
          <a:endParaRPr lang="en-US">
            <a:latin typeface="Trebuchet MS" panose="020B0603020202020204" pitchFamily="34" charset="0"/>
          </a:endParaRPr>
        </a:p>
      </dgm:t>
    </dgm:pt>
    <dgm:pt modelId="{B7FB698E-04F5-448B-B6B3-B36D04B7426A}" type="parTrans" cxnId="{4A573FBD-B6D8-47E2-9C77-40F52644571B}">
      <dgm:prSet/>
      <dgm:spPr/>
      <dgm:t>
        <a:bodyPr/>
        <a:lstStyle/>
        <a:p>
          <a:endParaRPr lang="en-US"/>
        </a:p>
      </dgm:t>
    </dgm:pt>
    <dgm:pt modelId="{A17D7E9C-3FF5-492F-9DFE-5FAC0CE788BE}" type="sibTrans" cxnId="{4A573FBD-B6D8-47E2-9C77-40F52644571B}">
      <dgm:prSet/>
      <dgm:spPr/>
      <dgm:t>
        <a:bodyPr/>
        <a:lstStyle/>
        <a:p>
          <a:endParaRPr lang="en-US"/>
        </a:p>
      </dgm:t>
    </dgm:pt>
    <dgm:pt modelId="{8294F0A5-AB41-46F7-8560-E09A78DADDC6}">
      <dgm:prSet/>
      <dgm:spPr/>
      <dgm:t>
        <a:bodyPr/>
        <a:lstStyle/>
        <a:p>
          <a:pPr>
            <a:lnSpc>
              <a:spcPct val="100000"/>
            </a:lnSpc>
          </a:pPr>
          <a:r>
            <a:rPr lang="fi-FI">
              <a:latin typeface="Trebuchet MS" panose="020B0603020202020204" pitchFamily="34" charset="0"/>
            </a:rPr>
            <a:t>Mieti yksi konkreettinen teko, jonka avulla hyödynnät osaamistasi ja vahvuuksia arjessa entistä paremmin.</a:t>
          </a:r>
          <a:endParaRPr lang="en-US">
            <a:latin typeface="Trebuchet MS" panose="020B0603020202020204" pitchFamily="34" charset="0"/>
          </a:endParaRPr>
        </a:p>
      </dgm:t>
    </dgm:pt>
    <dgm:pt modelId="{428F7539-63A6-45A1-9C55-C221A733C36F}" type="parTrans" cxnId="{7CEE03F9-0535-42DC-975A-7D95E717BA47}">
      <dgm:prSet/>
      <dgm:spPr/>
      <dgm:t>
        <a:bodyPr/>
        <a:lstStyle/>
        <a:p>
          <a:endParaRPr lang="en-US"/>
        </a:p>
      </dgm:t>
    </dgm:pt>
    <dgm:pt modelId="{0737E3CF-EC41-45C2-93D9-2AA49BB80C00}" type="sibTrans" cxnId="{7CEE03F9-0535-42DC-975A-7D95E717BA47}">
      <dgm:prSet/>
      <dgm:spPr/>
      <dgm:t>
        <a:bodyPr/>
        <a:lstStyle/>
        <a:p>
          <a:endParaRPr lang="en-US"/>
        </a:p>
      </dgm:t>
    </dgm:pt>
    <dgm:pt modelId="{97AD7813-266B-41D1-87B2-DE5C8C094996}" type="pres">
      <dgm:prSet presAssocID="{78E9A162-FF26-474B-8DD2-DB7882808147}" presName="root" presStyleCnt="0">
        <dgm:presLayoutVars>
          <dgm:dir/>
          <dgm:resizeHandles val="exact"/>
        </dgm:presLayoutVars>
      </dgm:prSet>
      <dgm:spPr/>
    </dgm:pt>
    <dgm:pt modelId="{A118C87D-B7AD-49FD-9142-0A01EB10AB03}" type="pres">
      <dgm:prSet presAssocID="{73D7004D-4ED8-4D34-91A4-24D766A7068F}" presName="compNode" presStyleCnt="0"/>
      <dgm:spPr/>
    </dgm:pt>
    <dgm:pt modelId="{3ABA0644-85A1-4362-8A2F-E215EFA91A8F}" type="pres">
      <dgm:prSet presAssocID="{73D7004D-4ED8-4D34-91A4-24D766A7068F}" presName="bgRect" presStyleLbl="bgShp" presStyleIdx="0" presStyleCnt="3"/>
      <dgm:spPr/>
    </dgm:pt>
    <dgm:pt modelId="{BE84DF82-99DD-4D4A-9967-A8E36D2FCF48}" type="pres">
      <dgm:prSet presAssocID="{73D7004D-4ED8-4D34-91A4-24D766A7068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Kysymykset"/>
        </a:ext>
      </dgm:extLst>
    </dgm:pt>
    <dgm:pt modelId="{43561198-BD7A-40F8-B766-089BD488B695}" type="pres">
      <dgm:prSet presAssocID="{73D7004D-4ED8-4D34-91A4-24D766A7068F}" presName="spaceRect" presStyleCnt="0"/>
      <dgm:spPr/>
    </dgm:pt>
    <dgm:pt modelId="{42A3C7DC-8652-4204-9903-799D0D39A093}" type="pres">
      <dgm:prSet presAssocID="{73D7004D-4ED8-4D34-91A4-24D766A7068F}" presName="parTx" presStyleLbl="revTx" presStyleIdx="0" presStyleCnt="3">
        <dgm:presLayoutVars>
          <dgm:chMax val="0"/>
          <dgm:chPref val="0"/>
        </dgm:presLayoutVars>
      </dgm:prSet>
      <dgm:spPr/>
    </dgm:pt>
    <dgm:pt modelId="{78448D75-843F-4B74-8B55-FB6EDAE071F6}" type="pres">
      <dgm:prSet presAssocID="{058ABD5C-F0D8-4E68-BE57-A27DCBDB9D97}" presName="sibTrans" presStyleCnt="0"/>
      <dgm:spPr/>
    </dgm:pt>
    <dgm:pt modelId="{CB6838F1-BAE9-461E-AC5D-D9B6AAB586BD}" type="pres">
      <dgm:prSet presAssocID="{84A02A64-7CA7-4A9C-AA6E-14615A655BDD}" presName="compNode" presStyleCnt="0"/>
      <dgm:spPr/>
    </dgm:pt>
    <dgm:pt modelId="{43B57401-607D-4A28-BBCE-8D4FB28D1884}" type="pres">
      <dgm:prSet presAssocID="{84A02A64-7CA7-4A9C-AA6E-14615A655BDD}" presName="bgRect" presStyleLbl="bgShp" presStyleIdx="1" presStyleCnt="3"/>
      <dgm:spPr/>
    </dgm:pt>
    <dgm:pt modelId="{02C90FB5-E195-4496-B47C-4816CE3254BA}" type="pres">
      <dgm:prSet presAssocID="{84A02A64-7CA7-4A9C-AA6E-14615A655BD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Open Book"/>
        </a:ext>
      </dgm:extLst>
    </dgm:pt>
    <dgm:pt modelId="{0D8441FF-F114-48F2-820F-2B2606EADB7E}" type="pres">
      <dgm:prSet presAssocID="{84A02A64-7CA7-4A9C-AA6E-14615A655BDD}" presName="spaceRect" presStyleCnt="0"/>
      <dgm:spPr/>
    </dgm:pt>
    <dgm:pt modelId="{5CDAD4CB-F98C-4B68-A471-B52D3DA103EB}" type="pres">
      <dgm:prSet presAssocID="{84A02A64-7CA7-4A9C-AA6E-14615A655BDD}" presName="parTx" presStyleLbl="revTx" presStyleIdx="1" presStyleCnt="3">
        <dgm:presLayoutVars>
          <dgm:chMax val="0"/>
          <dgm:chPref val="0"/>
        </dgm:presLayoutVars>
      </dgm:prSet>
      <dgm:spPr/>
    </dgm:pt>
    <dgm:pt modelId="{C415A58B-872E-47E2-BF8D-8B0CEE77F6E4}" type="pres">
      <dgm:prSet presAssocID="{A17D7E9C-3FF5-492F-9DFE-5FAC0CE788BE}" presName="sibTrans" presStyleCnt="0"/>
      <dgm:spPr/>
    </dgm:pt>
    <dgm:pt modelId="{3618C31F-38C3-4DB1-AA50-7AC1002948DD}" type="pres">
      <dgm:prSet presAssocID="{8294F0A5-AB41-46F7-8560-E09A78DADDC6}" presName="compNode" presStyleCnt="0"/>
      <dgm:spPr/>
    </dgm:pt>
    <dgm:pt modelId="{4DB4121C-B7AE-43DF-8D0F-54EE1A9B3937}" type="pres">
      <dgm:prSet presAssocID="{8294F0A5-AB41-46F7-8560-E09A78DADDC6}" presName="bgRect" presStyleLbl="bgShp" presStyleIdx="2" presStyleCnt="3"/>
      <dgm:spPr/>
    </dgm:pt>
    <dgm:pt modelId="{1FF6A0C8-0838-4510-B987-4C85A30D7B4C}" type="pres">
      <dgm:prSet presAssocID="{8294F0A5-AB41-46F7-8560-E09A78DADDC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ement truck"/>
        </a:ext>
      </dgm:extLst>
    </dgm:pt>
    <dgm:pt modelId="{A6166CA6-AF8D-4E3F-8414-5E924BE04705}" type="pres">
      <dgm:prSet presAssocID="{8294F0A5-AB41-46F7-8560-E09A78DADDC6}" presName="spaceRect" presStyleCnt="0"/>
      <dgm:spPr/>
    </dgm:pt>
    <dgm:pt modelId="{BA0DD31A-78BE-427E-B2EE-1B246AF99C60}" type="pres">
      <dgm:prSet presAssocID="{8294F0A5-AB41-46F7-8560-E09A78DADDC6}" presName="parTx" presStyleLbl="revTx" presStyleIdx="2" presStyleCnt="3">
        <dgm:presLayoutVars>
          <dgm:chMax val="0"/>
          <dgm:chPref val="0"/>
        </dgm:presLayoutVars>
      </dgm:prSet>
      <dgm:spPr/>
    </dgm:pt>
  </dgm:ptLst>
  <dgm:cxnLst>
    <dgm:cxn modelId="{05A5A31D-A099-448E-8DCA-5C0D12C4B977}" type="presOf" srcId="{78E9A162-FF26-474B-8DD2-DB7882808147}" destId="{97AD7813-266B-41D1-87B2-DE5C8C094996}" srcOrd="0" destOrd="0" presId="urn:microsoft.com/office/officeart/2018/2/layout/IconVerticalSolidList"/>
    <dgm:cxn modelId="{75C09F6C-B388-420B-AB23-C703CE31D46C}" type="presOf" srcId="{8294F0A5-AB41-46F7-8560-E09A78DADDC6}" destId="{BA0DD31A-78BE-427E-B2EE-1B246AF99C60}" srcOrd="0" destOrd="0" presId="urn:microsoft.com/office/officeart/2018/2/layout/IconVerticalSolidList"/>
    <dgm:cxn modelId="{90814F50-DE45-4664-A117-0B0933E9FF28}" type="presOf" srcId="{73D7004D-4ED8-4D34-91A4-24D766A7068F}" destId="{42A3C7DC-8652-4204-9903-799D0D39A093}" srcOrd="0" destOrd="0" presId="urn:microsoft.com/office/officeart/2018/2/layout/IconVerticalSolidList"/>
    <dgm:cxn modelId="{52C992B2-297C-402F-86BB-F3DD57F6F205}" type="presOf" srcId="{84A02A64-7CA7-4A9C-AA6E-14615A655BDD}" destId="{5CDAD4CB-F98C-4B68-A471-B52D3DA103EB}" srcOrd="0" destOrd="0" presId="urn:microsoft.com/office/officeart/2018/2/layout/IconVerticalSolidList"/>
    <dgm:cxn modelId="{4A573FBD-B6D8-47E2-9C77-40F52644571B}" srcId="{78E9A162-FF26-474B-8DD2-DB7882808147}" destId="{84A02A64-7CA7-4A9C-AA6E-14615A655BDD}" srcOrd="1" destOrd="0" parTransId="{B7FB698E-04F5-448B-B6B3-B36D04B7426A}" sibTransId="{A17D7E9C-3FF5-492F-9DFE-5FAC0CE788BE}"/>
    <dgm:cxn modelId="{7CEE03F9-0535-42DC-975A-7D95E717BA47}" srcId="{78E9A162-FF26-474B-8DD2-DB7882808147}" destId="{8294F0A5-AB41-46F7-8560-E09A78DADDC6}" srcOrd="2" destOrd="0" parTransId="{428F7539-63A6-45A1-9C55-C221A733C36F}" sibTransId="{0737E3CF-EC41-45C2-93D9-2AA49BB80C00}"/>
    <dgm:cxn modelId="{4FFBFBFA-2D62-4FD3-82E6-45E25C8AFC82}" srcId="{78E9A162-FF26-474B-8DD2-DB7882808147}" destId="{73D7004D-4ED8-4D34-91A4-24D766A7068F}" srcOrd="0" destOrd="0" parTransId="{94E54AD9-B2F6-4F55-8318-59CC2D0BB3AD}" sibTransId="{058ABD5C-F0D8-4E68-BE57-A27DCBDB9D97}"/>
    <dgm:cxn modelId="{D92711A9-8944-487E-88DA-B6DE80DA9AF0}" type="presParOf" srcId="{97AD7813-266B-41D1-87B2-DE5C8C094996}" destId="{A118C87D-B7AD-49FD-9142-0A01EB10AB03}" srcOrd="0" destOrd="0" presId="urn:microsoft.com/office/officeart/2018/2/layout/IconVerticalSolidList"/>
    <dgm:cxn modelId="{F100D67C-7563-4A72-AA88-ECDE411B7C7B}" type="presParOf" srcId="{A118C87D-B7AD-49FD-9142-0A01EB10AB03}" destId="{3ABA0644-85A1-4362-8A2F-E215EFA91A8F}" srcOrd="0" destOrd="0" presId="urn:microsoft.com/office/officeart/2018/2/layout/IconVerticalSolidList"/>
    <dgm:cxn modelId="{C50AFCD1-07D8-47A1-8593-4BF8843419A0}" type="presParOf" srcId="{A118C87D-B7AD-49FD-9142-0A01EB10AB03}" destId="{BE84DF82-99DD-4D4A-9967-A8E36D2FCF48}" srcOrd="1" destOrd="0" presId="urn:microsoft.com/office/officeart/2018/2/layout/IconVerticalSolidList"/>
    <dgm:cxn modelId="{66B9A0A8-8800-475A-B2B8-C3B4FAE436D0}" type="presParOf" srcId="{A118C87D-B7AD-49FD-9142-0A01EB10AB03}" destId="{43561198-BD7A-40F8-B766-089BD488B695}" srcOrd="2" destOrd="0" presId="urn:microsoft.com/office/officeart/2018/2/layout/IconVerticalSolidList"/>
    <dgm:cxn modelId="{DA025BE4-C2A4-45AE-982C-76D136F8616F}" type="presParOf" srcId="{A118C87D-B7AD-49FD-9142-0A01EB10AB03}" destId="{42A3C7DC-8652-4204-9903-799D0D39A093}" srcOrd="3" destOrd="0" presId="urn:microsoft.com/office/officeart/2018/2/layout/IconVerticalSolidList"/>
    <dgm:cxn modelId="{B1C0D0C9-1028-4652-9066-4F944D23FE3C}" type="presParOf" srcId="{97AD7813-266B-41D1-87B2-DE5C8C094996}" destId="{78448D75-843F-4B74-8B55-FB6EDAE071F6}" srcOrd="1" destOrd="0" presId="urn:microsoft.com/office/officeart/2018/2/layout/IconVerticalSolidList"/>
    <dgm:cxn modelId="{C0619C9F-B4EF-45E9-9E94-C9BCF291D44E}" type="presParOf" srcId="{97AD7813-266B-41D1-87B2-DE5C8C094996}" destId="{CB6838F1-BAE9-461E-AC5D-D9B6AAB586BD}" srcOrd="2" destOrd="0" presId="urn:microsoft.com/office/officeart/2018/2/layout/IconVerticalSolidList"/>
    <dgm:cxn modelId="{597ABA82-01DD-4346-9BBA-38D6D057ABDF}" type="presParOf" srcId="{CB6838F1-BAE9-461E-AC5D-D9B6AAB586BD}" destId="{43B57401-607D-4A28-BBCE-8D4FB28D1884}" srcOrd="0" destOrd="0" presId="urn:microsoft.com/office/officeart/2018/2/layout/IconVerticalSolidList"/>
    <dgm:cxn modelId="{641BFAA7-46B6-44C2-B152-C57632080659}" type="presParOf" srcId="{CB6838F1-BAE9-461E-AC5D-D9B6AAB586BD}" destId="{02C90FB5-E195-4496-B47C-4816CE3254BA}" srcOrd="1" destOrd="0" presId="urn:microsoft.com/office/officeart/2018/2/layout/IconVerticalSolidList"/>
    <dgm:cxn modelId="{71A5F8C3-5D1E-4AFE-85CA-825604CD091B}" type="presParOf" srcId="{CB6838F1-BAE9-461E-AC5D-D9B6AAB586BD}" destId="{0D8441FF-F114-48F2-820F-2B2606EADB7E}" srcOrd="2" destOrd="0" presId="urn:microsoft.com/office/officeart/2018/2/layout/IconVerticalSolidList"/>
    <dgm:cxn modelId="{F0345E24-4745-4911-B037-042E07D4160C}" type="presParOf" srcId="{CB6838F1-BAE9-461E-AC5D-D9B6AAB586BD}" destId="{5CDAD4CB-F98C-4B68-A471-B52D3DA103EB}" srcOrd="3" destOrd="0" presId="urn:microsoft.com/office/officeart/2018/2/layout/IconVerticalSolidList"/>
    <dgm:cxn modelId="{C78B68D1-7ADF-4E66-B919-2521C5C030D8}" type="presParOf" srcId="{97AD7813-266B-41D1-87B2-DE5C8C094996}" destId="{C415A58B-872E-47E2-BF8D-8B0CEE77F6E4}" srcOrd="3" destOrd="0" presId="urn:microsoft.com/office/officeart/2018/2/layout/IconVerticalSolidList"/>
    <dgm:cxn modelId="{09B0B6F8-B76E-4846-B75F-627F4E0E4EC1}" type="presParOf" srcId="{97AD7813-266B-41D1-87B2-DE5C8C094996}" destId="{3618C31F-38C3-4DB1-AA50-7AC1002948DD}" srcOrd="4" destOrd="0" presId="urn:microsoft.com/office/officeart/2018/2/layout/IconVerticalSolidList"/>
    <dgm:cxn modelId="{96184FC8-C7F7-4AEF-884E-6FF2D8CE2D14}" type="presParOf" srcId="{3618C31F-38C3-4DB1-AA50-7AC1002948DD}" destId="{4DB4121C-B7AE-43DF-8D0F-54EE1A9B3937}" srcOrd="0" destOrd="0" presId="urn:microsoft.com/office/officeart/2018/2/layout/IconVerticalSolidList"/>
    <dgm:cxn modelId="{2E7B84E4-18DC-4057-B9ED-A60C8FEED406}" type="presParOf" srcId="{3618C31F-38C3-4DB1-AA50-7AC1002948DD}" destId="{1FF6A0C8-0838-4510-B987-4C85A30D7B4C}" srcOrd="1" destOrd="0" presId="urn:microsoft.com/office/officeart/2018/2/layout/IconVerticalSolidList"/>
    <dgm:cxn modelId="{7B8FBAFB-8515-4874-95D0-AF2E51F3E4E7}" type="presParOf" srcId="{3618C31F-38C3-4DB1-AA50-7AC1002948DD}" destId="{A6166CA6-AF8D-4E3F-8414-5E924BE04705}" srcOrd="2" destOrd="0" presId="urn:microsoft.com/office/officeart/2018/2/layout/IconVerticalSolidList"/>
    <dgm:cxn modelId="{A1C4020F-4068-4818-9DF0-C119D5A6A1A6}" type="presParOf" srcId="{3618C31F-38C3-4DB1-AA50-7AC1002948DD}" destId="{BA0DD31A-78BE-427E-B2EE-1B246AF99C6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392C20-9CB5-4972-93D7-2454DC3B4B01}">
      <dsp:nvSpPr>
        <dsp:cNvPr id="0" name=""/>
        <dsp:cNvSpPr/>
      </dsp:nvSpPr>
      <dsp:spPr>
        <a:xfrm>
          <a:off x="1306328" y="0"/>
          <a:ext cx="6006061" cy="600606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fi-FI" sz="1800" kern="1200"/>
        </a:p>
        <a:p>
          <a:pPr marL="0" lvl="0" indent="0" algn="ctr" defTabSz="800100">
            <a:lnSpc>
              <a:spcPct val="90000"/>
            </a:lnSpc>
            <a:spcBef>
              <a:spcPct val="0"/>
            </a:spcBef>
            <a:spcAft>
              <a:spcPct val="35000"/>
            </a:spcAft>
            <a:buNone/>
          </a:pPr>
          <a:endParaRPr lang="fi-FI" sz="1800" kern="1200"/>
        </a:p>
        <a:p>
          <a:pPr marL="0" lvl="0" indent="0" algn="ctr" defTabSz="800100">
            <a:lnSpc>
              <a:spcPct val="90000"/>
            </a:lnSpc>
            <a:spcBef>
              <a:spcPct val="0"/>
            </a:spcBef>
            <a:spcAft>
              <a:spcPct val="35000"/>
            </a:spcAft>
            <a:buNone/>
          </a:pPr>
          <a:endParaRPr lang="fi-FI" sz="1800" kern="1200"/>
        </a:p>
        <a:p>
          <a:pPr marL="0" lvl="0" indent="0" algn="ctr" defTabSz="800100">
            <a:lnSpc>
              <a:spcPct val="90000"/>
            </a:lnSpc>
            <a:spcBef>
              <a:spcPct val="0"/>
            </a:spcBef>
            <a:spcAft>
              <a:spcPct val="35000"/>
            </a:spcAft>
            <a:buNone/>
          </a:pPr>
          <a:r>
            <a:rPr lang="fi-FI" sz="2400" kern="1200"/>
            <a:t>Yhteisö</a:t>
          </a:r>
        </a:p>
        <a:p>
          <a:pPr marL="0" lvl="0" indent="0" algn="ctr" defTabSz="800100">
            <a:lnSpc>
              <a:spcPct val="90000"/>
            </a:lnSpc>
            <a:spcBef>
              <a:spcPct val="0"/>
            </a:spcBef>
            <a:spcAft>
              <a:spcPct val="35000"/>
            </a:spcAft>
            <a:buNone/>
          </a:pPr>
          <a:r>
            <a:rPr lang="fi-FI" sz="2400" kern="1200">
              <a:solidFill>
                <a:schemeClr val="tx1"/>
              </a:solidFill>
            </a:rPr>
            <a:t>Osallisuus</a:t>
          </a:r>
        </a:p>
        <a:p>
          <a:pPr marL="0" lvl="0" indent="0" algn="ctr" defTabSz="800100">
            <a:lnSpc>
              <a:spcPct val="90000"/>
            </a:lnSpc>
            <a:spcBef>
              <a:spcPct val="0"/>
            </a:spcBef>
            <a:spcAft>
              <a:spcPct val="35000"/>
            </a:spcAft>
            <a:buNone/>
          </a:pPr>
          <a:r>
            <a:rPr lang="fi-FI" sz="2400" kern="1200">
              <a:solidFill>
                <a:schemeClr val="tx1"/>
              </a:solidFill>
            </a:rPr>
            <a:t>Hyvinvointi</a:t>
          </a:r>
        </a:p>
        <a:p>
          <a:pPr marL="0" lvl="0" indent="0" algn="ctr" defTabSz="800100">
            <a:lnSpc>
              <a:spcPct val="90000"/>
            </a:lnSpc>
            <a:spcBef>
              <a:spcPct val="0"/>
            </a:spcBef>
            <a:spcAft>
              <a:spcPct val="35000"/>
            </a:spcAft>
            <a:buNone/>
          </a:pPr>
          <a:r>
            <a:rPr lang="fi-FI" sz="2400" kern="1200">
              <a:solidFill>
                <a:schemeClr val="tx1"/>
              </a:solidFill>
            </a:rPr>
            <a:t>Yhdessä tekeminen</a:t>
          </a:r>
        </a:p>
        <a:p>
          <a:pPr marL="0" lvl="0" indent="0" algn="ctr" defTabSz="800100">
            <a:lnSpc>
              <a:spcPct val="90000"/>
            </a:lnSpc>
            <a:spcBef>
              <a:spcPct val="0"/>
            </a:spcBef>
            <a:spcAft>
              <a:spcPct val="35000"/>
            </a:spcAft>
            <a:buNone/>
          </a:pPr>
          <a:r>
            <a:rPr lang="fi-FI" sz="2400" kern="1200">
              <a:solidFill>
                <a:schemeClr val="tx1"/>
              </a:solidFill>
            </a:rPr>
            <a:t>Yhteisen tarinan kirjoittaminen</a:t>
          </a:r>
        </a:p>
        <a:p>
          <a:pPr marL="0" lvl="0" indent="0" algn="ctr" defTabSz="800100">
            <a:lnSpc>
              <a:spcPct val="90000"/>
            </a:lnSpc>
            <a:spcBef>
              <a:spcPct val="0"/>
            </a:spcBef>
            <a:spcAft>
              <a:spcPct val="35000"/>
            </a:spcAft>
            <a:buNone/>
          </a:pPr>
          <a:endParaRPr lang="fi-FI" sz="1800" kern="1200"/>
        </a:p>
      </dsp:txBody>
      <dsp:txXfrm>
        <a:off x="2732767" y="450454"/>
        <a:ext cx="3153182" cy="1021030"/>
      </dsp:txXfrm>
    </dsp:sp>
    <dsp:sp modelId="{13AAE7BC-835B-45E8-9853-3CFB2A55C7C2}">
      <dsp:nvSpPr>
        <dsp:cNvPr id="0" name=""/>
        <dsp:cNvSpPr/>
      </dsp:nvSpPr>
      <dsp:spPr>
        <a:xfrm>
          <a:off x="2590581" y="3011529"/>
          <a:ext cx="3391607" cy="29945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i-FI" sz="1800" kern="1200"/>
            <a:t>Yksilö</a:t>
          </a:r>
        </a:p>
        <a:p>
          <a:pPr marL="0" lvl="0" indent="0" algn="ctr" defTabSz="800100">
            <a:lnSpc>
              <a:spcPct val="90000"/>
            </a:lnSpc>
            <a:spcBef>
              <a:spcPct val="0"/>
            </a:spcBef>
            <a:spcAft>
              <a:spcPct val="35000"/>
            </a:spcAft>
            <a:buNone/>
          </a:pPr>
          <a:r>
            <a:rPr lang="fi-FI" sz="1800" kern="1200">
              <a:solidFill>
                <a:schemeClr val="tx1"/>
              </a:solidFill>
            </a:rPr>
            <a:t>Kannustus</a:t>
          </a:r>
        </a:p>
        <a:p>
          <a:pPr marL="0" lvl="0" indent="0" algn="ctr" defTabSz="800100">
            <a:lnSpc>
              <a:spcPct val="90000"/>
            </a:lnSpc>
            <a:spcBef>
              <a:spcPct val="0"/>
            </a:spcBef>
            <a:spcAft>
              <a:spcPct val="35000"/>
            </a:spcAft>
            <a:buNone/>
          </a:pPr>
          <a:r>
            <a:rPr lang="fi-FI" sz="1800" kern="1200">
              <a:solidFill>
                <a:schemeClr val="tx1"/>
              </a:solidFill>
            </a:rPr>
            <a:t>Kasvun tuki</a:t>
          </a:r>
        </a:p>
        <a:p>
          <a:pPr marL="0" lvl="0" indent="0" algn="ctr" defTabSz="800100">
            <a:lnSpc>
              <a:spcPct val="90000"/>
            </a:lnSpc>
            <a:spcBef>
              <a:spcPct val="0"/>
            </a:spcBef>
            <a:spcAft>
              <a:spcPct val="35000"/>
            </a:spcAft>
            <a:buNone/>
          </a:pPr>
          <a:r>
            <a:rPr lang="fi-FI" sz="1800" kern="1200">
              <a:solidFill>
                <a:schemeClr val="tx1"/>
              </a:solidFill>
            </a:rPr>
            <a:t>Kuuntelemien</a:t>
          </a:r>
        </a:p>
        <a:p>
          <a:pPr marL="0" lvl="0" indent="0" algn="ctr" defTabSz="800100">
            <a:lnSpc>
              <a:spcPct val="90000"/>
            </a:lnSpc>
            <a:spcBef>
              <a:spcPct val="0"/>
            </a:spcBef>
            <a:spcAft>
              <a:spcPct val="35000"/>
            </a:spcAft>
            <a:buNone/>
          </a:pPr>
          <a:r>
            <a:rPr lang="fi-FI" sz="1800" kern="1200">
              <a:solidFill>
                <a:schemeClr val="tx1"/>
              </a:solidFill>
            </a:rPr>
            <a:t>Arvostus</a:t>
          </a:r>
        </a:p>
        <a:p>
          <a:pPr marL="0" lvl="0" indent="0" algn="ctr" defTabSz="800100">
            <a:lnSpc>
              <a:spcPct val="90000"/>
            </a:lnSpc>
            <a:spcBef>
              <a:spcPct val="0"/>
            </a:spcBef>
            <a:spcAft>
              <a:spcPct val="35000"/>
            </a:spcAft>
            <a:buNone/>
          </a:pPr>
          <a:r>
            <a:rPr lang="fi-FI" sz="1800" kern="1200">
              <a:solidFill>
                <a:schemeClr val="tx1"/>
              </a:solidFill>
            </a:rPr>
            <a:t>Kohtaaminen</a:t>
          </a:r>
        </a:p>
        <a:p>
          <a:pPr marL="0" lvl="0" indent="0" algn="ctr" defTabSz="800100">
            <a:lnSpc>
              <a:spcPct val="90000"/>
            </a:lnSpc>
            <a:spcBef>
              <a:spcPct val="0"/>
            </a:spcBef>
            <a:spcAft>
              <a:spcPct val="35000"/>
            </a:spcAft>
            <a:buNone/>
          </a:pPr>
          <a:r>
            <a:rPr lang="fi-FI" sz="1800" kern="1200">
              <a:solidFill>
                <a:schemeClr val="tx1"/>
              </a:solidFill>
            </a:rPr>
            <a:t>Oppimisen </a:t>
          </a:r>
          <a:r>
            <a:rPr lang="fi-FI" sz="1800" kern="1200" err="1">
              <a:solidFill>
                <a:schemeClr val="tx1"/>
              </a:solidFill>
            </a:rPr>
            <a:t>henkilökohtaistami-nen</a:t>
          </a:r>
          <a:endParaRPr lang="fi-FI" sz="1800" kern="1200">
            <a:solidFill>
              <a:schemeClr val="tx1"/>
            </a:solidFill>
          </a:endParaRPr>
        </a:p>
      </dsp:txBody>
      <dsp:txXfrm>
        <a:off x="3087271" y="3760162"/>
        <a:ext cx="2398228" cy="14972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C5040-E9A8-4C13-9420-98F275CA6862}">
      <dsp:nvSpPr>
        <dsp:cNvPr id="0" name=""/>
        <dsp:cNvSpPr/>
      </dsp:nvSpPr>
      <dsp:spPr>
        <a:xfrm rot="5400000">
          <a:off x="3820613" y="88133"/>
          <a:ext cx="1355906" cy="117963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kern="1200" err="1">
              <a:solidFill>
                <a:schemeClr val="tx1"/>
              </a:solidFill>
              <a:latin typeface="Trebuchet MS" panose="020B0603020202020204" pitchFamily="34" charset="0"/>
            </a:rPr>
            <a:t>Mah-dol-lisuu-det</a:t>
          </a:r>
          <a:endParaRPr lang="fi-FI" sz="2000" kern="1200">
            <a:solidFill>
              <a:schemeClr val="tx1"/>
            </a:solidFill>
            <a:latin typeface="Trebuchet MS" panose="020B0603020202020204" pitchFamily="34" charset="0"/>
          </a:endParaRPr>
        </a:p>
      </dsp:txBody>
      <dsp:txXfrm rot="-5400000">
        <a:off x="4092574" y="211294"/>
        <a:ext cx="811984" cy="933316"/>
      </dsp:txXfrm>
    </dsp:sp>
    <dsp:sp modelId="{89BC3B4B-B9B2-4AC0-B122-83835C32CB66}">
      <dsp:nvSpPr>
        <dsp:cNvPr id="0" name=""/>
        <dsp:cNvSpPr/>
      </dsp:nvSpPr>
      <dsp:spPr>
        <a:xfrm>
          <a:off x="5224071" y="123146"/>
          <a:ext cx="3044814" cy="1034022"/>
        </a:xfrm>
        <a:prstGeom prst="rect">
          <a:avLst/>
        </a:prstGeom>
        <a:noFill/>
        <a:ln>
          <a:noFill/>
        </a:ln>
        <a:effectLst/>
      </dsp:spPr>
      <dsp:style>
        <a:lnRef idx="0">
          <a:scrgbClr r="0" g="0" b="0"/>
        </a:lnRef>
        <a:fillRef idx="0">
          <a:scrgbClr r="0" g="0" b="0"/>
        </a:fillRef>
        <a:effectRef idx="0">
          <a:scrgbClr r="0" g="0" b="0"/>
        </a:effectRef>
        <a:fontRef idx="minor"/>
      </dsp:style>
    </dsp:sp>
    <dsp:sp modelId="{ECEB28D9-3BE5-482A-9703-744488CE090E}">
      <dsp:nvSpPr>
        <dsp:cNvPr id="0" name=""/>
        <dsp:cNvSpPr/>
      </dsp:nvSpPr>
      <dsp:spPr>
        <a:xfrm rot="5400000">
          <a:off x="2569547" y="92048"/>
          <a:ext cx="1355906" cy="117963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fi-FI" sz="2000" kern="1200">
              <a:solidFill>
                <a:schemeClr val="tx1"/>
              </a:solidFill>
              <a:latin typeface="Trebuchet MS" panose="020B0603020202020204" pitchFamily="34" charset="0"/>
            </a:rPr>
            <a:t>odotukset</a:t>
          </a:r>
        </a:p>
      </dsp:txBody>
      <dsp:txXfrm rot="-5400000">
        <a:off x="2841508" y="215209"/>
        <a:ext cx="811984" cy="933316"/>
      </dsp:txXfrm>
    </dsp:sp>
    <dsp:sp modelId="{B5CBEF4B-309B-4829-B744-2472ADAA02A2}">
      <dsp:nvSpPr>
        <dsp:cNvPr id="0" name=""/>
        <dsp:cNvSpPr/>
      </dsp:nvSpPr>
      <dsp:spPr>
        <a:xfrm rot="5400000">
          <a:off x="3183211" y="1291131"/>
          <a:ext cx="1355906" cy="117963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kern="1200" err="1">
              <a:solidFill>
                <a:schemeClr val="tx1"/>
              </a:solidFill>
              <a:latin typeface="Trebuchet MS" panose="020B0603020202020204" pitchFamily="34" charset="0"/>
            </a:rPr>
            <a:t>ympä-ristö</a:t>
          </a:r>
          <a:endParaRPr lang="fi-FI" sz="2000" kern="1200">
            <a:solidFill>
              <a:schemeClr val="tx1"/>
            </a:solidFill>
            <a:latin typeface="Trebuchet MS" panose="020B0603020202020204" pitchFamily="34" charset="0"/>
          </a:endParaRPr>
        </a:p>
      </dsp:txBody>
      <dsp:txXfrm rot="-5400000">
        <a:off x="3455172" y="1414292"/>
        <a:ext cx="811984" cy="933316"/>
      </dsp:txXfrm>
    </dsp:sp>
    <dsp:sp modelId="{42F10412-2812-4170-98EC-B84EA5CEB089}">
      <dsp:nvSpPr>
        <dsp:cNvPr id="0" name=""/>
        <dsp:cNvSpPr/>
      </dsp:nvSpPr>
      <dsp:spPr>
        <a:xfrm>
          <a:off x="0" y="1413908"/>
          <a:ext cx="3795378" cy="813544"/>
        </a:xfrm>
        <a:prstGeom prst="rect">
          <a:avLst/>
        </a:prstGeom>
        <a:noFill/>
        <a:ln>
          <a:noFill/>
        </a:ln>
        <a:effectLst/>
      </dsp:spPr>
      <dsp:style>
        <a:lnRef idx="0">
          <a:scrgbClr r="0" g="0" b="0"/>
        </a:lnRef>
        <a:fillRef idx="0">
          <a:scrgbClr r="0" g="0" b="0"/>
        </a:fillRef>
        <a:effectRef idx="0">
          <a:scrgbClr r="0" g="0" b="0"/>
        </a:effectRef>
        <a:fontRef idx="minor"/>
      </dsp:style>
    </dsp:sp>
    <dsp:sp modelId="{8CEE257B-1FD1-4977-B9DB-6124E208AF8B}">
      <dsp:nvSpPr>
        <dsp:cNvPr id="0" name=""/>
        <dsp:cNvSpPr/>
      </dsp:nvSpPr>
      <dsp:spPr>
        <a:xfrm rot="5400000">
          <a:off x="4514457" y="1291131"/>
          <a:ext cx="1355906" cy="117963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fi-FI" sz="2000" kern="1200">
              <a:solidFill>
                <a:schemeClr val="tx1"/>
              </a:solidFill>
              <a:latin typeface="Trebuchet MS" panose="020B0603020202020204" pitchFamily="34" charset="0"/>
            </a:rPr>
            <a:t>mallin-</a:t>
          </a:r>
          <a:r>
            <a:rPr lang="fi-FI" sz="2000" kern="1200" err="1">
              <a:solidFill>
                <a:schemeClr val="tx1"/>
              </a:solidFill>
              <a:latin typeface="Trebuchet MS" panose="020B0603020202020204" pitchFamily="34" charset="0"/>
            </a:rPr>
            <a:t>nus</a:t>
          </a:r>
          <a:endParaRPr lang="fi-FI" sz="2000" kern="1200">
            <a:solidFill>
              <a:schemeClr val="tx1"/>
            </a:solidFill>
            <a:latin typeface="Trebuchet MS" panose="020B0603020202020204" pitchFamily="34" charset="0"/>
          </a:endParaRPr>
        </a:p>
      </dsp:txBody>
      <dsp:txXfrm rot="-5400000">
        <a:off x="4786418" y="1414292"/>
        <a:ext cx="811984" cy="933316"/>
      </dsp:txXfrm>
    </dsp:sp>
    <dsp:sp modelId="{211A1926-46E6-4187-B57C-C89FB1020236}">
      <dsp:nvSpPr>
        <dsp:cNvPr id="0" name=""/>
        <dsp:cNvSpPr/>
      </dsp:nvSpPr>
      <dsp:spPr>
        <a:xfrm rot="5400000">
          <a:off x="3886274" y="2451204"/>
          <a:ext cx="1355906" cy="117963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i-FI" sz="1700" kern="1200">
              <a:solidFill>
                <a:schemeClr val="tx1"/>
              </a:solidFill>
              <a:latin typeface="Trebuchet MS" panose="020B0603020202020204" pitchFamily="34" charset="0"/>
            </a:rPr>
            <a:t>rutiinit</a:t>
          </a:r>
        </a:p>
      </dsp:txBody>
      <dsp:txXfrm rot="-5400000">
        <a:off x="4158235" y="2574365"/>
        <a:ext cx="811984" cy="933316"/>
      </dsp:txXfrm>
    </dsp:sp>
    <dsp:sp modelId="{1EA81C1E-FFA9-4D89-93F2-61EB46C5E1B6}">
      <dsp:nvSpPr>
        <dsp:cNvPr id="0" name=""/>
        <dsp:cNvSpPr/>
      </dsp:nvSpPr>
      <dsp:spPr>
        <a:xfrm>
          <a:off x="5375466" y="2602843"/>
          <a:ext cx="2356130" cy="813544"/>
        </a:xfrm>
        <a:prstGeom prst="rect">
          <a:avLst/>
        </a:prstGeom>
        <a:noFill/>
        <a:ln>
          <a:noFill/>
        </a:ln>
        <a:effectLst/>
      </dsp:spPr>
      <dsp:style>
        <a:lnRef idx="0">
          <a:scrgbClr r="0" g="0" b="0"/>
        </a:lnRef>
        <a:fillRef idx="0">
          <a:scrgbClr r="0" g="0" b="0"/>
        </a:fillRef>
        <a:effectRef idx="0">
          <a:scrgbClr r="0" g="0" b="0"/>
        </a:effectRef>
        <a:fontRef idx="minor"/>
      </dsp:style>
    </dsp:sp>
    <dsp:sp modelId="{81974EDC-AB34-4C59-BF42-A7B18A48223E}">
      <dsp:nvSpPr>
        <dsp:cNvPr id="0" name=""/>
        <dsp:cNvSpPr/>
      </dsp:nvSpPr>
      <dsp:spPr>
        <a:xfrm rot="5400000">
          <a:off x="2566176" y="2419801"/>
          <a:ext cx="1355906" cy="117963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fi-FI" sz="2000" kern="1200">
              <a:solidFill>
                <a:schemeClr val="tx1"/>
              </a:solidFill>
              <a:latin typeface="Trebuchet MS" panose="020B0603020202020204" pitchFamily="34" charset="0"/>
            </a:rPr>
            <a:t>aika</a:t>
          </a:r>
        </a:p>
      </dsp:txBody>
      <dsp:txXfrm rot="-5400000">
        <a:off x="2838137" y="2542962"/>
        <a:ext cx="811984" cy="933316"/>
      </dsp:txXfrm>
    </dsp:sp>
    <dsp:sp modelId="{3D7AD010-5901-46B2-88D6-1E346D080835}">
      <dsp:nvSpPr>
        <dsp:cNvPr id="0" name=""/>
        <dsp:cNvSpPr/>
      </dsp:nvSpPr>
      <dsp:spPr>
        <a:xfrm rot="5400000">
          <a:off x="3208671" y="3544729"/>
          <a:ext cx="1355906" cy="117963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kern="1200" err="1">
              <a:solidFill>
                <a:schemeClr val="tx1"/>
              </a:solidFill>
              <a:latin typeface="Trebuchet MS" panose="020B0603020202020204" pitchFamily="34" charset="0"/>
            </a:rPr>
            <a:t>vuorovaiku-tus</a:t>
          </a:r>
          <a:endParaRPr lang="fi-FI" sz="2000" kern="1200">
            <a:solidFill>
              <a:schemeClr val="tx1"/>
            </a:solidFill>
            <a:latin typeface="Trebuchet MS" panose="020B0603020202020204" pitchFamily="34" charset="0"/>
          </a:endParaRPr>
        </a:p>
      </dsp:txBody>
      <dsp:txXfrm rot="-5400000">
        <a:off x="3480632" y="3667890"/>
        <a:ext cx="811984" cy="933316"/>
      </dsp:txXfrm>
    </dsp:sp>
    <dsp:sp modelId="{201E3A94-CAE5-4508-A178-1FEEA8E2D1C4}">
      <dsp:nvSpPr>
        <dsp:cNvPr id="0" name=""/>
        <dsp:cNvSpPr/>
      </dsp:nvSpPr>
      <dsp:spPr>
        <a:xfrm>
          <a:off x="2161959" y="3727776"/>
          <a:ext cx="1464379" cy="813544"/>
        </a:xfrm>
        <a:prstGeom prst="rect">
          <a:avLst/>
        </a:prstGeom>
        <a:noFill/>
        <a:ln>
          <a:noFill/>
        </a:ln>
        <a:effectLst/>
      </dsp:spPr>
      <dsp:style>
        <a:lnRef idx="0">
          <a:scrgbClr r="0" g="0" b="0"/>
        </a:lnRef>
        <a:fillRef idx="0">
          <a:scrgbClr r="0" g="0" b="0"/>
        </a:fillRef>
        <a:effectRef idx="0">
          <a:scrgbClr r="0" g="0" b="0"/>
        </a:effectRef>
        <a:fontRef idx="minor"/>
      </dsp:style>
    </dsp:sp>
    <dsp:sp modelId="{3858473C-484C-4A07-A56E-F1E1605D14AA}">
      <dsp:nvSpPr>
        <dsp:cNvPr id="0" name=""/>
        <dsp:cNvSpPr/>
      </dsp:nvSpPr>
      <dsp:spPr>
        <a:xfrm rot="5400000">
          <a:off x="4494407" y="3548644"/>
          <a:ext cx="1355906" cy="117963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fi-FI" sz="2000" kern="1200">
              <a:solidFill>
                <a:schemeClr val="tx1"/>
              </a:solidFill>
              <a:latin typeface="Trebuchet MS" panose="020B0603020202020204" pitchFamily="34" charset="0"/>
            </a:rPr>
            <a:t>kieli</a:t>
          </a:r>
        </a:p>
      </dsp:txBody>
      <dsp:txXfrm rot="-5400000">
        <a:off x="4766368" y="3671805"/>
        <a:ext cx="811984" cy="9333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3EBACF-85CF-4BFC-9314-D3C52BB08247}">
      <dsp:nvSpPr>
        <dsp:cNvPr id="0" name=""/>
        <dsp:cNvSpPr/>
      </dsp:nvSpPr>
      <dsp:spPr>
        <a:xfrm rot="16200000">
          <a:off x="2469" y="1331"/>
          <a:ext cx="3851786" cy="3851786"/>
        </a:xfrm>
        <a:prstGeom prst="downArrow">
          <a:avLst>
            <a:gd name="adj1" fmla="val 50000"/>
            <a:gd name="adj2" fmla="val 35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fi-FI" sz="2800" kern="1200">
              <a:solidFill>
                <a:schemeClr val="tx1"/>
              </a:solidFill>
              <a:latin typeface="Trebuchet MS" panose="020B0603020202020204" pitchFamily="34" charset="0"/>
            </a:rPr>
            <a:t>Perinteiset tiedot ja taidot</a:t>
          </a:r>
        </a:p>
      </dsp:txBody>
      <dsp:txXfrm rot="5400000">
        <a:off x="2469" y="964277"/>
        <a:ext cx="3177723" cy="1925893"/>
      </dsp:txXfrm>
    </dsp:sp>
    <dsp:sp modelId="{D1CA836A-DEBE-4734-AA57-F1B26A25B2E3}">
      <dsp:nvSpPr>
        <dsp:cNvPr id="0" name=""/>
        <dsp:cNvSpPr/>
      </dsp:nvSpPr>
      <dsp:spPr>
        <a:xfrm rot="5400000">
          <a:off x="4999232" y="1331"/>
          <a:ext cx="3851786" cy="3851786"/>
        </a:xfrm>
        <a:prstGeom prst="downArrow">
          <a:avLst>
            <a:gd name="adj1" fmla="val 50000"/>
            <a:gd name="adj2" fmla="val 35000"/>
          </a:avLst>
        </a:prstGeom>
        <a:solidFill>
          <a:srgbClr val="FFD0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fi-FI" sz="2800" kern="1200">
              <a:solidFill>
                <a:schemeClr val="tx1"/>
              </a:solidFill>
              <a:latin typeface="Trebuchet MS" panose="020B0603020202020204" pitchFamily="34" charset="0"/>
            </a:rPr>
            <a:t>Hyvinvointitaidot</a:t>
          </a:r>
        </a:p>
      </dsp:txBody>
      <dsp:txXfrm rot="-5400000">
        <a:off x="5673295" y="964278"/>
        <a:ext cx="3177723" cy="19258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F6E74-84C1-48A0-B9E7-FD41D3CEC3C2}">
      <dsp:nvSpPr>
        <dsp:cNvPr id="0" name=""/>
        <dsp:cNvSpPr/>
      </dsp:nvSpPr>
      <dsp:spPr>
        <a:xfrm>
          <a:off x="1748064" y="2975"/>
          <a:ext cx="3342605" cy="200556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i-FI" sz="2200" kern="1200"/>
            <a:t>Tutustu omiin luontaisiin vahvuuksiin.</a:t>
          </a:r>
          <a:endParaRPr lang="en-US" sz="2200" kern="1200"/>
        </a:p>
        <a:p>
          <a:pPr marL="171450" lvl="1" indent="-171450" algn="l" defTabSz="755650">
            <a:lnSpc>
              <a:spcPct val="90000"/>
            </a:lnSpc>
            <a:spcBef>
              <a:spcPct val="0"/>
            </a:spcBef>
            <a:spcAft>
              <a:spcPct val="15000"/>
            </a:spcAft>
            <a:buChar char="•"/>
          </a:pPr>
          <a:r>
            <a:rPr lang="fi-FI" sz="1700" kern="1200"/>
            <a:t>Mitkä asiat mahdollistavat FLOW:n?</a:t>
          </a:r>
          <a:endParaRPr lang="en-US" sz="1700" kern="1200"/>
        </a:p>
        <a:p>
          <a:pPr marL="171450" lvl="1" indent="-171450" algn="l" defTabSz="755650">
            <a:lnSpc>
              <a:spcPct val="90000"/>
            </a:lnSpc>
            <a:spcBef>
              <a:spcPct val="0"/>
            </a:spcBef>
            <a:spcAft>
              <a:spcPct val="15000"/>
            </a:spcAft>
            <a:buChar char="•"/>
          </a:pPr>
          <a:r>
            <a:rPr lang="fi-FI" sz="1700" kern="1200"/>
            <a:t>Mikä on luonnollinen tapa sinulle toimia erilaisissa tilanteissa? </a:t>
          </a:r>
          <a:endParaRPr lang="en-US" sz="1700" kern="1200"/>
        </a:p>
      </dsp:txBody>
      <dsp:txXfrm>
        <a:off x="1748064" y="2975"/>
        <a:ext cx="3342605" cy="2005563"/>
      </dsp:txXfrm>
    </dsp:sp>
    <dsp:sp modelId="{1A23BCF9-B8A2-43FB-9A48-A4C817F0E4D3}">
      <dsp:nvSpPr>
        <dsp:cNvPr id="0" name=""/>
        <dsp:cNvSpPr/>
      </dsp:nvSpPr>
      <dsp:spPr>
        <a:xfrm>
          <a:off x="5424930" y="2975"/>
          <a:ext cx="3342605" cy="2005563"/>
        </a:xfrm>
        <a:prstGeom prst="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i-FI" sz="2200" kern="1200"/>
            <a:t>Hyödynnä luontaisia vahvuuksiasi tietoisesti opetuksessa, vuorovaikutuksessa ja päivittäisessä arjessa.</a:t>
          </a:r>
          <a:endParaRPr lang="en-US" sz="2200" kern="1200"/>
        </a:p>
      </dsp:txBody>
      <dsp:txXfrm>
        <a:off x="5424930" y="2975"/>
        <a:ext cx="3342605" cy="2005563"/>
      </dsp:txXfrm>
    </dsp:sp>
    <dsp:sp modelId="{B988AD92-0B4F-470B-BA0A-C3E0F93A6E05}">
      <dsp:nvSpPr>
        <dsp:cNvPr id="0" name=""/>
        <dsp:cNvSpPr/>
      </dsp:nvSpPr>
      <dsp:spPr>
        <a:xfrm>
          <a:off x="1748064" y="2342799"/>
          <a:ext cx="3342605" cy="2005563"/>
        </a:xfrm>
        <a:prstGeom prst="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i-FI" sz="2200" kern="1200"/>
            <a:t>Huomioi tietoisesti oppilaiden vahvuudet ja sanoita niitä aktiivisesti.</a:t>
          </a:r>
          <a:endParaRPr lang="en-US" sz="2200" kern="1200"/>
        </a:p>
      </dsp:txBody>
      <dsp:txXfrm>
        <a:off x="1748064" y="2342799"/>
        <a:ext cx="3342605" cy="2005563"/>
      </dsp:txXfrm>
    </dsp:sp>
    <dsp:sp modelId="{B3D85D7D-34CF-44DC-A659-158464582B44}">
      <dsp:nvSpPr>
        <dsp:cNvPr id="0" name=""/>
        <dsp:cNvSpPr/>
      </dsp:nvSpPr>
      <dsp:spPr>
        <a:xfrm>
          <a:off x="5424930" y="2342799"/>
          <a:ext cx="3342605" cy="2005563"/>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i-FI" sz="2200" kern="1200"/>
            <a:t>Vahvuuksien hyödyntämistä voi harjoitella hyvillä kysymyksillä. ”Mikä vahvuus auttaisi tilanteessa eteenpäin?”</a:t>
          </a:r>
          <a:endParaRPr lang="en-US" sz="2200" kern="1200"/>
        </a:p>
      </dsp:txBody>
      <dsp:txXfrm>
        <a:off x="5424930" y="2342799"/>
        <a:ext cx="3342605" cy="20055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A0644-85A1-4362-8A2F-E215EFA91A8F}">
      <dsp:nvSpPr>
        <dsp:cNvPr id="0" name=""/>
        <dsp:cNvSpPr/>
      </dsp:nvSpPr>
      <dsp:spPr>
        <a:xfrm>
          <a:off x="0" y="592"/>
          <a:ext cx="10231149" cy="13868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84DF82-99DD-4D4A-9967-A8E36D2FCF48}">
      <dsp:nvSpPr>
        <dsp:cNvPr id="0" name=""/>
        <dsp:cNvSpPr/>
      </dsp:nvSpPr>
      <dsp:spPr>
        <a:xfrm>
          <a:off x="419520" y="312632"/>
          <a:ext cx="762763" cy="7627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A3C7DC-8652-4204-9903-799D0D39A093}">
      <dsp:nvSpPr>
        <dsp:cNvPr id="0" name=""/>
        <dsp:cNvSpPr/>
      </dsp:nvSpPr>
      <dsp:spPr>
        <a:xfrm>
          <a:off x="1601803" y="592"/>
          <a:ext cx="8629345" cy="1386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774" tIns="146774" rIns="146774" bIns="146774" numCol="1" spcCol="1270" anchor="ctr" anchorCtr="0">
          <a:noAutofit/>
        </a:bodyPr>
        <a:lstStyle/>
        <a:p>
          <a:pPr marL="0" lvl="0" indent="0" algn="l" defTabSz="1066800">
            <a:lnSpc>
              <a:spcPct val="100000"/>
            </a:lnSpc>
            <a:spcBef>
              <a:spcPct val="0"/>
            </a:spcBef>
            <a:spcAft>
              <a:spcPct val="35000"/>
            </a:spcAft>
            <a:buNone/>
          </a:pPr>
          <a:r>
            <a:rPr lang="fi-FI" sz="2400" kern="1200">
              <a:latin typeface="Trebuchet MS" panose="020B0603020202020204" pitchFamily="34" charset="0"/>
            </a:rPr>
            <a:t>Ota kirjoitusvälineet esiin ja kirjoita 5 minuuttia kaikesta siitä, mitä osaat, mistä innostut ja mitkä ovat vahvuuksiasi. Älä mieti kriittisesti, vain kirjoitat.</a:t>
          </a:r>
          <a:endParaRPr lang="en-US" sz="2400" kern="1200">
            <a:latin typeface="Trebuchet MS" panose="020B0603020202020204" pitchFamily="34" charset="0"/>
          </a:endParaRPr>
        </a:p>
      </dsp:txBody>
      <dsp:txXfrm>
        <a:off x="1601803" y="592"/>
        <a:ext cx="8629345" cy="1386843"/>
      </dsp:txXfrm>
    </dsp:sp>
    <dsp:sp modelId="{43B57401-607D-4A28-BBCE-8D4FB28D1884}">
      <dsp:nvSpPr>
        <dsp:cNvPr id="0" name=""/>
        <dsp:cNvSpPr/>
      </dsp:nvSpPr>
      <dsp:spPr>
        <a:xfrm>
          <a:off x="0" y="1734146"/>
          <a:ext cx="10231149" cy="13868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C90FB5-E195-4496-B47C-4816CE3254BA}">
      <dsp:nvSpPr>
        <dsp:cNvPr id="0" name=""/>
        <dsp:cNvSpPr/>
      </dsp:nvSpPr>
      <dsp:spPr>
        <a:xfrm>
          <a:off x="419520" y="2046186"/>
          <a:ext cx="762763" cy="7627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DAD4CB-F98C-4B68-A471-B52D3DA103EB}">
      <dsp:nvSpPr>
        <dsp:cNvPr id="0" name=""/>
        <dsp:cNvSpPr/>
      </dsp:nvSpPr>
      <dsp:spPr>
        <a:xfrm>
          <a:off x="1601803" y="1734146"/>
          <a:ext cx="8629345" cy="1386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774" tIns="146774" rIns="146774" bIns="146774" numCol="1" spcCol="1270" anchor="ctr" anchorCtr="0">
          <a:noAutofit/>
        </a:bodyPr>
        <a:lstStyle/>
        <a:p>
          <a:pPr marL="0" lvl="0" indent="0" algn="l" defTabSz="1066800">
            <a:lnSpc>
              <a:spcPct val="100000"/>
            </a:lnSpc>
            <a:spcBef>
              <a:spcPct val="0"/>
            </a:spcBef>
            <a:spcAft>
              <a:spcPct val="35000"/>
            </a:spcAft>
            <a:buNone/>
          </a:pPr>
          <a:r>
            <a:rPr lang="fi-FI" sz="2400" kern="1200">
              <a:latin typeface="Trebuchet MS" panose="020B0603020202020204" pitchFamily="34" charset="0"/>
            </a:rPr>
            <a:t>Lue kirjoituksesi läpi ja alleviivaa mielestäsi kaikkein tärkeimmät asiat työarkea ajatellen.</a:t>
          </a:r>
          <a:endParaRPr lang="en-US" sz="2400" kern="1200">
            <a:latin typeface="Trebuchet MS" panose="020B0603020202020204" pitchFamily="34" charset="0"/>
          </a:endParaRPr>
        </a:p>
      </dsp:txBody>
      <dsp:txXfrm>
        <a:off x="1601803" y="1734146"/>
        <a:ext cx="8629345" cy="1386843"/>
      </dsp:txXfrm>
    </dsp:sp>
    <dsp:sp modelId="{4DB4121C-B7AE-43DF-8D0F-54EE1A9B3937}">
      <dsp:nvSpPr>
        <dsp:cNvPr id="0" name=""/>
        <dsp:cNvSpPr/>
      </dsp:nvSpPr>
      <dsp:spPr>
        <a:xfrm>
          <a:off x="0" y="3467700"/>
          <a:ext cx="10231149" cy="13868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F6A0C8-0838-4510-B987-4C85A30D7B4C}">
      <dsp:nvSpPr>
        <dsp:cNvPr id="0" name=""/>
        <dsp:cNvSpPr/>
      </dsp:nvSpPr>
      <dsp:spPr>
        <a:xfrm>
          <a:off x="419520" y="3779739"/>
          <a:ext cx="762763" cy="7627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0DD31A-78BE-427E-B2EE-1B246AF99C60}">
      <dsp:nvSpPr>
        <dsp:cNvPr id="0" name=""/>
        <dsp:cNvSpPr/>
      </dsp:nvSpPr>
      <dsp:spPr>
        <a:xfrm>
          <a:off x="1601803" y="3467700"/>
          <a:ext cx="8629345" cy="1386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774" tIns="146774" rIns="146774" bIns="146774" numCol="1" spcCol="1270" anchor="ctr" anchorCtr="0">
          <a:noAutofit/>
        </a:bodyPr>
        <a:lstStyle/>
        <a:p>
          <a:pPr marL="0" lvl="0" indent="0" algn="l" defTabSz="1066800">
            <a:lnSpc>
              <a:spcPct val="100000"/>
            </a:lnSpc>
            <a:spcBef>
              <a:spcPct val="0"/>
            </a:spcBef>
            <a:spcAft>
              <a:spcPct val="35000"/>
            </a:spcAft>
            <a:buNone/>
          </a:pPr>
          <a:r>
            <a:rPr lang="fi-FI" sz="2400" kern="1200">
              <a:latin typeface="Trebuchet MS" panose="020B0603020202020204" pitchFamily="34" charset="0"/>
            </a:rPr>
            <a:t>Mieti yksi konkreettinen teko, jonka avulla hyödynnät osaamistasi ja vahvuuksia arjessa entistä paremmin.</a:t>
          </a:r>
          <a:endParaRPr lang="en-US" sz="2400" kern="1200">
            <a:latin typeface="Trebuchet MS" panose="020B0603020202020204" pitchFamily="34" charset="0"/>
          </a:endParaRPr>
        </a:p>
      </dsp:txBody>
      <dsp:txXfrm>
        <a:off x="1601803" y="3467700"/>
        <a:ext cx="8629345" cy="1386843"/>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31FAE9C-1D51-4691-913B-DF78C7C63114}" type="datetimeFigureOut">
              <a:rPr lang="fi-FI" smtClean="0"/>
              <a:t>15.11.2021</a:t>
            </a:fld>
            <a:endParaRPr lang="fi-FI"/>
          </a:p>
        </p:txBody>
      </p:sp>
      <p:sp>
        <p:nvSpPr>
          <p:cNvPr id="4" name="Alatunnisteen paikkamerkki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186AEB-A6A6-4714-976F-306419DAFDD3}" type="slidenum">
              <a:rPr lang="fi-FI" smtClean="0"/>
              <a:t>‹#›</a:t>
            </a:fld>
            <a:endParaRPr lang="fi-FI"/>
          </a:p>
        </p:txBody>
      </p:sp>
    </p:spTree>
    <p:extLst>
      <p:ext uri="{BB962C8B-B14F-4D97-AF65-F5344CB8AC3E}">
        <p14:creationId xmlns:p14="http://schemas.microsoft.com/office/powerpoint/2010/main" val="22854153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00DCD5-77D3-4F91-94EF-446F84FD4956}" type="datetimeFigureOut">
              <a:rPr lang="fi-FI" smtClean="0"/>
              <a:t>15.11.2021</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5468D9-13A6-4E71-8717-81AB80A6A869}" type="slidenum">
              <a:rPr lang="fi-FI" smtClean="0"/>
              <a:t>‹#›</a:t>
            </a:fld>
            <a:endParaRPr lang="fi-FI"/>
          </a:p>
        </p:txBody>
      </p:sp>
    </p:spTree>
    <p:extLst>
      <p:ext uri="{BB962C8B-B14F-4D97-AF65-F5344CB8AC3E}">
        <p14:creationId xmlns:p14="http://schemas.microsoft.com/office/powerpoint/2010/main" val="3928103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70</a:t>
            </a:r>
            <a:r>
              <a:rPr lang="fi-FI" baseline="0"/>
              <a:t> % kunnista tehdään yhteistyö konsutultaatiot, tukijaksot, ohjauskäynnit ym. VIP-verkostot</a:t>
            </a:r>
          </a:p>
          <a:p>
            <a:r>
              <a:rPr lang="fi-FI" baseline="0"/>
              <a:t>Strategia ykköstavoite on tukea kuntia lähikouluperiaatteet toteuttamisessa!</a:t>
            </a:r>
          </a:p>
          <a:p>
            <a:r>
              <a:rPr lang="fi-FI" baseline="0"/>
              <a:t>Toimitaan 6 eri paikkakunnalla, joiden yhteydessä toimii myös Valteri- koulu</a:t>
            </a:r>
          </a:p>
          <a:p>
            <a:endParaRPr lang="fi-FI" baseline="0"/>
          </a:p>
          <a:p>
            <a:r>
              <a:rPr lang="fi-FI" sz="1200" b="1">
                <a:latin typeface="Arial" panose="020B0604020202020204" pitchFamily="34" charset="0"/>
                <a:ea typeface="Tahoma" pitchFamily="34" charset="0"/>
                <a:cs typeface="Arial" panose="020B0604020202020204" pitchFamily="34" charset="0"/>
              </a:rPr>
              <a:t>VALTERI</a:t>
            </a:r>
            <a:r>
              <a:rPr lang="fi-FI" sz="1200">
                <a:latin typeface="Arial" panose="020B0604020202020204" pitchFamily="34" charset="0"/>
                <a:ea typeface="Tahoma" pitchFamily="34" charset="0"/>
                <a:cs typeface="Arial" panose="020B0604020202020204" pitchFamily="34" charset="0"/>
              </a:rPr>
              <a:t> täydentää kunnallisia ja alueellisia oppimisen ja koulunkäynnin tuen palveluja.</a:t>
            </a:r>
          </a:p>
          <a:p>
            <a:endParaRPr lang="fi-FI" sz="1200">
              <a:latin typeface="Arial" panose="020B0604020202020204" pitchFamily="34" charset="0"/>
              <a:ea typeface="Tahoma" pitchFamily="34" charset="0"/>
              <a:cs typeface="Arial" panose="020B0604020202020204" pitchFamily="34" charset="0"/>
            </a:endParaRPr>
          </a:p>
          <a:p>
            <a:r>
              <a:rPr lang="fi-FI" sz="1200" b="1">
                <a:latin typeface="Arial" panose="020B0604020202020204" pitchFamily="34" charset="0"/>
                <a:ea typeface="Tahoma" pitchFamily="34" charset="0"/>
                <a:cs typeface="Arial" panose="020B0604020202020204" pitchFamily="34" charset="0"/>
              </a:rPr>
              <a:t>VALTERI </a:t>
            </a:r>
            <a:r>
              <a:rPr lang="fi-FI" sz="1200">
                <a:latin typeface="Arial" panose="020B0604020202020204" pitchFamily="34" charset="0"/>
                <a:ea typeface="Tahoma" pitchFamily="34" charset="0"/>
                <a:cs typeface="Arial" panose="020B0604020202020204" pitchFamily="34" charset="0"/>
              </a:rPr>
              <a:t>tukee lähikouluperiaatteen toteutumista tarjoamalla monipuolisia palveluja yleiseen, tehostettuun ja erityiseen tukeen.</a:t>
            </a:r>
          </a:p>
          <a:p>
            <a:endParaRPr lang="fi-FI" sz="1200">
              <a:latin typeface="Arial" panose="020B0604020202020204" pitchFamily="34" charset="0"/>
              <a:ea typeface="Tahoma" pitchFamily="34" charset="0"/>
              <a:cs typeface="Arial" panose="020B0604020202020204" pitchFamily="34" charset="0"/>
            </a:endParaRPr>
          </a:p>
          <a:p>
            <a:r>
              <a:rPr lang="fi-FI" sz="1200" b="1">
                <a:latin typeface="Arial" panose="020B0604020202020204" pitchFamily="34" charset="0"/>
                <a:ea typeface="Tahoma" pitchFamily="34" charset="0"/>
                <a:cs typeface="Arial" panose="020B0604020202020204" pitchFamily="34" charset="0"/>
              </a:rPr>
              <a:t>VALTERI</a:t>
            </a:r>
            <a:r>
              <a:rPr lang="fi-FI" sz="1200">
                <a:latin typeface="Arial" panose="020B0604020202020204" pitchFamily="34" charset="0"/>
                <a:ea typeface="Tahoma" pitchFamily="34" charset="0"/>
                <a:cs typeface="Arial" panose="020B0604020202020204" pitchFamily="34" charset="0"/>
              </a:rPr>
              <a:t>n tarjoamat palvelut voivat kohdistua yksittäisten lasten ja nuorten tai koko työyhteisön, kunnan tai alueen tarpeisiin.</a:t>
            </a:r>
          </a:p>
          <a:p>
            <a:endParaRPr lang="fi-FI"/>
          </a:p>
          <a:p>
            <a:endParaRPr lang="fi-FI"/>
          </a:p>
        </p:txBody>
      </p:sp>
    </p:spTree>
    <p:extLst>
      <p:ext uri="{BB962C8B-B14F-4D97-AF65-F5344CB8AC3E}">
        <p14:creationId xmlns:p14="http://schemas.microsoft.com/office/powerpoint/2010/main" val="430212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945468D9-13A6-4E71-8717-81AB80A6A869}" type="slidenum">
              <a:rPr lang="fi-FI" smtClean="0"/>
              <a:t>46</a:t>
            </a:fld>
            <a:endParaRPr lang="fi-FI"/>
          </a:p>
        </p:txBody>
      </p:sp>
    </p:spTree>
    <p:extLst>
      <p:ext uri="{BB962C8B-B14F-4D97-AF65-F5344CB8AC3E}">
        <p14:creationId xmlns:p14="http://schemas.microsoft.com/office/powerpoint/2010/main" val="3070736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extLst>
      <p:ext uri="{BB962C8B-B14F-4D97-AF65-F5344CB8AC3E}">
        <p14:creationId xmlns:p14="http://schemas.microsoft.com/office/powerpoint/2010/main" val="2155064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None/>
            </a:pPr>
            <a:r>
              <a:rPr lang="fi-FI"/>
              <a:t>Tulla nähdyksi ja kuulluksi, sitä nämä nuoret tarvitsevat. He kaipaavat rinnalla kulkijaa</a:t>
            </a:r>
            <a:r>
              <a:rPr lang="fi-FI" baseline="0"/>
              <a:t> ehkä kipeämmin kuin ketkään muut. </a:t>
            </a:r>
            <a:r>
              <a:rPr lang="fi-FI"/>
              <a:t>Usein pienikin pysähtyminen riittää. Ilahtuvan, arvostavan katseen välittäminen. Kokemusten – rajujen, karujen, riipivienkin – kuuleminen ilman arvostelua tai neuvontaa. Myötäeläminen. Rinnalle asettuminen. Yhdessä tekeminen. Pienen hyvän huomaaminen.”</a:t>
            </a:r>
          </a:p>
          <a:p>
            <a:pPr marL="0" indent="0">
              <a:buNone/>
            </a:pPr>
            <a:r>
              <a:rPr lang="fi-FI" sz="900"/>
              <a:t>Leena Huotilainen, aivotutkija</a:t>
            </a:r>
          </a:p>
          <a:p>
            <a:endParaRPr lang="fi-FI"/>
          </a:p>
        </p:txBody>
      </p:sp>
      <p:sp>
        <p:nvSpPr>
          <p:cNvPr id="4" name="Dian numeron paikkamerkki 3"/>
          <p:cNvSpPr>
            <a:spLocks noGrp="1"/>
          </p:cNvSpPr>
          <p:nvPr>
            <p:ph type="sldNum" sz="quarter" idx="10"/>
          </p:nvPr>
        </p:nvSpPr>
        <p:spPr/>
        <p:txBody>
          <a:bodyPr/>
          <a:lstStyle/>
          <a:p>
            <a:fld id="{945468D9-13A6-4E71-8717-81AB80A6A869}" type="slidenum">
              <a:rPr lang="fi-FI" smtClean="0"/>
              <a:t>48</a:t>
            </a:fld>
            <a:endParaRPr lang="fi-FI"/>
          </a:p>
        </p:txBody>
      </p:sp>
    </p:spTree>
    <p:extLst>
      <p:ext uri="{BB962C8B-B14F-4D97-AF65-F5344CB8AC3E}">
        <p14:creationId xmlns:p14="http://schemas.microsoft.com/office/powerpoint/2010/main" val="4069247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Tuleeko tähän ryhmäkeskustelu?</a:t>
            </a:r>
          </a:p>
        </p:txBody>
      </p:sp>
      <p:sp>
        <p:nvSpPr>
          <p:cNvPr id="4" name="Dian numeron paikkamerkki 3"/>
          <p:cNvSpPr>
            <a:spLocks noGrp="1"/>
          </p:cNvSpPr>
          <p:nvPr>
            <p:ph type="sldNum" sz="quarter" idx="5"/>
          </p:nvPr>
        </p:nvSpPr>
        <p:spPr/>
        <p:txBody>
          <a:bodyPr/>
          <a:lstStyle/>
          <a:p>
            <a:fld id="{945468D9-13A6-4E71-8717-81AB80A6A869}" type="slidenum">
              <a:rPr lang="fi-FI" smtClean="0"/>
              <a:t>49</a:t>
            </a:fld>
            <a:endParaRPr lang="fi-FI"/>
          </a:p>
        </p:txBody>
      </p:sp>
    </p:spTree>
    <p:extLst>
      <p:ext uri="{BB962C8B-B14F-4D97-AF65-F5344CB8AC3E}">
        <p14:creationId xmlns:p14="http://schemas.microsoft.com/office/powerpoint/2010/main" val="2561007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b="1" i="0" u="none" strike="noStrike" kern="1200" baseline="0">
                <a:solidFill>
                  <a:schemeClr val="tx1"/>
                </a:solidFill>
                <a:latin typeface="+mn-lt"/>
                <a:ea typeface="+mn-ea"/>
                <a:cs typeface="+mn-cs"/>
              </a:rPr>
              <a:t>Kuka minä olen= itsetuntemus, vahvuudet ja heikkoudet, arvot ja arvostukset 2. Missä minä olen = tilanne juuri nyt ja sitä edeltäneet valinnat </a:t>
            </a:r>
            <a:r>
              <a:rPr lang="fi-FI" sz="1200" b="0" i="0" u="none" strike="noStrike" kern="1200" baseline="0">
                <a:solidFill>
                  <a:schemeClr val="tx1"/>
                </a:solidFill>
                <a:latin typeface="+mn-lt"/>
                <a:ea typeface="+mn-ea"/>
                <a:cs typeface="+mn-cs"/>
              </a:rPr>
              <a:t>ja </a:t>
            </a:r>
            <a:r>
              <a:rPr lang="fi-FI" sz="1200" b="1" i="0" u="none" strike="noStrike" kern="1200" baseline="0">
                <a:solidFill>
                  <a:schemeClr val="tx1"/>
                </a:solidFill>
                <a:latin typeface="+mn-lt"/>
                <a:ea typeface="+mn-ea"/>
                <a:cs typeface="+mn-cs"/>
              </a:rPr>
              <a:t>3. Mihin minä olen menossa? = unelmat ja toiveet, mitä ne vaativat, kasvun asenne vai joustamaton mieli?</a:t>
            </a:r>
          </a:p>
          <a:p>
            <a:endParaRPr lang="fi-FI"/>
          </a:p>
        </p:txBody>
      </p:sp>
      <p:sp>
        <p:nvSpPr>
          <p:cNvPr id="4" name="Dian numeron paikkamerkki 3"/>
          <p:cNvSpPr>
            <a:spLocks noGrp="1"/>
          </p:cNvSpPr>
          <p:nvPr>
            <p:ph type="sldNum" sz="quarter" idx="10"/>
          </p:nvPr>
        </p:nvSpPr>
        <p:spPr/>
        <p:txBody>
          <a:bodyPr/>
          <a:lstStyle/>
          <a:p>
            <a:fld id="{945468D9-13A6-4E71-8717-81AB80A6A869}" type="slidenum">
              <a:rPr lang="fi-FI" smtClean="0"/>
              <a:t>51</a:t>
            </a:fld>
            <a:endParaRPr lang="fi-FI"/>
          </a:p>
        </p:txBody>
      </p:sp>
    </p:spTree>
    <p:extLst>
      <p:ext uri="{BB962C8B-B14F-4D97-AF65-F5344CB8AC3E}">
        <p14:creationId xmlns:p14="http://schemas.microsoft.com/office/powerpoint/2010/main" val="1554372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Unelmakartat</a:t>
            </a:r>
          </a:p>
        </p:txBody>
      </p:sp>
      <p:sp>
        <p:nvSpPr>
          <p:cNvPr id="4" name="Dian numeron paikkamerkki 3"/>
          <p:cNvSpPr>
            <a:spLocks noGrp="1"/>
          </p:cNvSpPr>
          <p:nvPr>
            <p:ph type="sldNum" sz="quarter" idx="10"/>
          </p:nvPr>
        </p:nvSpPr>
        <p:spPr/>
        <p:txBody>
          <a:bodyPr/>
          <a:lstStyle/>
          <a:p>
            <a:fld id="{BB868B16-A989-4169-92F1-45C359368669}" type="slidenum">
              <a:rPr lang="fi-FI" smtClean="0"/>
              <a:t>52</a:t>
            </a:fld>
            <a:endParaRPr lang="fi-FI"/>
          </a:p>
        </p:txBody>
      </p:sp>
    </p:spTree>
    <p:extLst>
      <p:ext uri="{BB962C8B-B14F-4D97-AF65-F5344CB8AC3E}">
        <p14:creationId xmlns:p14="http://schemas.microsoft.com/office/powerpoint/2010/main" val="1315086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i-FI" altLang="fi-FI">
              <a:ea typeface="ＭＳ Ｐゴシック" panose="020B0600070205080204" pitchFamily="34" charset="-128"/>
            </a:endParaRPr>
          </a:p>
        </p:txBody>
      </p:sp>
      <p:sp>
        <p:nvSpPr>
          <p:cNvPr id="28676"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7C3533-5F57-47B1-B319-0747440FFF68}"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 name="Päivämäärän paikkamerkki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prstClr val="black"/>
                </a:solidFill>
                <a:effectLst/>
                <a:uLnTx/>
                <a:uFillTx/>
                <a:latin typeface="Calibri" panose="020F0502020204030204"/>
                <a:ea typeface="+mn-ea"/>
                <a:cs typeface="+mn-cs"/>
              </a:rPr>
              <a:t>8.12.2016</a:t>
            </a: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prstClr val="black"/>
                </a:solidFill>
                <a:effectLst/>
                <a:uLnTx/>
                <a:uFillTx/>
                <a:latin typeface="Calibri" panose="020F0502020204030204"/>
                <a:ea typeface="+mn-ea"/>
                <a:cs typeface="+mn-cs"/>
              </a:rPr>
              <a:t>Oppimis- ja ohjauskeskus Valteri, Tervaväylä / Jääskö &amp; Pesonen</a:t>
            </a:r>
          </a:p>
        </p:txBody>
      </p:sp>
    </p:spTree>
    <p:extLst>
      <p:ext uri="{BB962C8B-B14F-4D97-AF65-F5344CB8AC3E}">
        <p14:creationId xmlns:p14="http://schemas.microsoft.com/office/powerpoint/2010/main" val="733433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extLst>
      <p:ext uri="{BB962C8B-B14F-4D97-AF65-F5344CB8AC3E}">
        <p14:creationId xmlns:p14="http://schemas.microsoft.com/office/powerpoint/2010/main" val="787455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A=</a:t>
            </a:r>
            <a:r>
              <a:rPr lang="fi-FI" baseline="0"/>
              <a:t> oppilaan mahdollisuus vaikuttaa opiskeluunsa; valinnat, merkitykselliset toimintavaihtoehdot, aloitekyvyn tukemista K= sopivat tehtävät, onnistumisen kokemukset, oppimista edistävä rakentava palaute, vahvuudet käyttöön O=kohtaamista, välittämistä, kuulumista porukkaan, eteenpäin auttamista</a:t>
            </a:r>
            <a:endParaRPr lang="fi-FI"/>
          </a:p>
        </p:txBody>
      </p:sp>
      <p:sp>
        <p:nvSpPr>
          <p:cNvPr id="4" name="Dian numeron paikkamerkki 3"/>
          <p:cNvSpPr>
            <a:spLocks noGrp="1"/>
          </p:cNvSpPr>
          <p:nvPr>
            <p:ph type="sldNum" sz="quarter" idx="10"/>
          </p:nvPr>
        </p:nvSpPr>
        <p:spPr/>
        <p:txBody>
          <a:bodyPr/>
          <a:lstStyle/>
          <a:p>
            <a:fld id="{945468D9-13A6-4E71-8717-81AB80A6A869}" type="slidenum">
              <a:rPr lang="fi-FI" smtClean="0"/>
              <a:t>17</a:t>
            </a:fld>
            <a:endParaRPr lang="fi-FI"/>
          </a:p>
        </p:txBody>
      </p:sp>
    </p:spTree>
    <p:extLst>
      <p:ext uri="{BB962C8B-B14F-4D97-AF65-F5344CB8AC3E}">
        <p14:creationId xmlns:p14="http://schemas.microsoft.com/office/powerpoint/2010/main" val="903279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extLst>
      <p:ext uri="{BB962C8B-B14F-4D97-AF65-F5344CB8AC3E}">
        <p14:creationId xmlns:p14="http://schemas.microsoft.com/office/powerpoint/2010/main" val="3001747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945468D9-13A6-4E71-8717-81AB80A6A869}" type="slidenum">
              <a:rPr lang="fi-FI" smtClean="0"/>
              <a:t>27</a:t>
            </a:fld>
            <a:endParaRPr lang="fi-FI"/>
          </a:p>
        </p:txBody>
      </p:sp>
    </p:spTree>
    <p:extLst>
      <p:ext uri="{BB962C8B-B14F-4D97-AF65-F5344CB8AC3E}">
        <p14:creationId xmlns:p14="http://schemas.microsoft.com/office/powerpoint/2010/main" val="142851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Aivot</a:t>
            </a:r>
            <a:r>
              <a:rPr lang="fi-FI" baseline="0"/>
              <a:t> huomaavat luonnostaan negatiiviset asiat</a:t>
            </a:r>
            <a:endParaRPr lang="fi-FI"/>
          </a:p>
        </p:txBody>
      </p:sp>
      <p:sp>
        <p:nvSpPr>
          <p:cNvPr id="4" name="Dian numeron paikkamerkki 3"/>
          <p:cNvSpPr>
            <a:spLocks noGrp="1"/>
          </p:cNvSpPr>
          <p:nvPr>
            <p:ph type="sldNum" sz="quarter" idx="10"/>
          </p:nvPr>
        </p:nvSpPr>
        <p:spPr/>
        <p:txBody>
          <a:bodyPr/>
          <a:lstStyle/>
          <a:p>
            <a:fld id="{945468D9-13A6-4E71-8717-81AB80A6A869}" type="slidenum">
              <a:rPr lang="fi-FI" smtClean="0"/>
              <a:t>28</a:t>
            </a:fld>
            <a:endParaRPr lang="fi-FI"/>
          </a:p>
        </p:txBody>
      </p:sp>
    </p:spTree>
    <p:extLst>
      <p:ext uri="{BB962C8B-B14F-4D97-AF65-F5344CB8AC3E}">
        <p14:creationId xmlns:p14="http://schemas.microsoft.com/office/powerpoint/2010/main" val="2403256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Tähän harjoitus </a:t>
            </a:r>
            <a:r>
              <a:rPr lang="fi-FI" err="1"/>
              <a:t>Insight</a:t>
            </a:r>
            <a:r>
              <a:rPr lang="fi-FI" baseline="0"/>
              <a:t> </a:t>
            </a:r>
            <a:r>
              <a:rPr lang="fi-FI" baseline="0" err="1"/>
              <a:t>timerilla</a:t>
            </a:r>
            <a:endParaRPr lang="fi-FI"/>
          </a:p>
        </p:txBody>
      </p:sp>
      <p:sp>
        <p:nvSpPr>
          <p:cNvPr id="4" name="Dian numeron paikkamerkki 3"/>
          <p:cNvSpPr>
            <a:spLocks noGrp="1"/>
          </p:cNvSpPr>
          <p:nvPr>
            <p:ph type="sldNum" sz="quarter" idx="10"/>
          </p:nvPr>
        </p:nvSpPr>
        <p:spPr/>
        <p:txBody>
          <a:bodyPr/>
          <a:lstStyle/>
          <a:p>
            <a:fld id="{945468D9-13A6-4E71-8717-81AB80A6A869}" type="slidenum">
              <a:rPr lang="fi-FI" smtClean="0"/>
              <a:t>31</a:t>
            </a:fld>
            <a:endParaRPr lang="fi-FI"/>
          </a:p>
        </p:txBody>
      </p:sp>
    </p:spTree>
    <p:extLst>
      <p:ext uri="{BB962C8B-B14F-4D97-AF65-F5344CB8AC3E}">
        <p14:creationId xmlns:p14="http://schemas.microsoft.com/office/powerpoint/2010/main" val="3257832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945468D9-13A6-4E71-8717-81AB80A6A869}" type="slidenum">
              <a:rPr lang="fi-FI" smtClean="0"/>
              <a:t>32</a:t>
            </a:fld>
            <a:endParaRPr lang="fi-FI"/>
          </a:p>
        </p:txBody>
      </p:sp>
    </p:spTree>
    <p:extLst>
      <p:ext uri="{BB962C8B-B14F-4D97-AF65-F5344CB8AC3E}">
        <p14:creationId xmlns:p14="http://schemas.microsoft.com/office/powerpoint/2010/main" val="182103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945468D9-13A6-4E71-8717-81AB80A6A869}" type="slidenum">
              <a:rPr lang="fi-FI" smtClean="0"/>
              <a:t>36</a:t>
            </a:fld>
            <a:endParaRPr lang="fi-FI"/>
          </a:p>
        </p:txBody>
      </p:sp>
    </p:spTree>
    <p:extLst>
      <p:ext uri="{BB962C8B-B14F-4D97-AF65-F5344CB8AC3E}">
        <p14:creationId xmlns:p14="http://schemas.microsoft.com/office/powerpoint/2010/main" val="250643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fi-FI"/>
              <a:t>Sari Granroth-Nalkki ja Tiina Heikkinen</a:t>
            </a:r>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2129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Vertical Text Placeholder 2"/>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fi-FI"/>
              <a:t>Sari Granroth-Nalkki ja Tiina Heikkinen</a:t>
            </a:r>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50152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i-FI"/>
              <a:t>Muokkaa perustyyl. napsautt.</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fi-FI"/>
              <a:t>Sari Granroth-Nalkki ja Tiina Heikkinen</a:t>
            </a:r>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18741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Kansidia Valteri ja OPH">
    <p:spTree>
      <p:nvGrpSpPr>
        <p:cNvPr id="1" name=""/>
        <p:cNvGrpSpPr/>
        <p:nvPr/>
      </p:nvGrpSpPr>
      <p:grpSpPr>
        <a:xfrm>
          <a:off x="0" y="0"/>
          <a:ext cx="0" cy="0"/>
          <a:chOff x="0" y="0"/>
          <a:chExt cx="0" cy="0"/>
        </a:xfrm>
      </p:grpSpPr>
      <p:pic>
        <p:nvPicPr>
          <p:cNvPr id="2" name="Kuva 1" descr="Valterin logo ja Opetushallitukse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Alatunnisteen paikkamerkki 7"/>
          <p:cNvSpPr>
            <a:spLocks noGrp="1"/>
          </p:cNvSpPr>
          <p:nvPr>
            <p:ph type="ftr" sz="quarter" idx="11"/>
          </p:nvPr>
        </p:nvSpPr>
        <p:spPr>
          <a:xfrm>
            <a:off x="839788" y="6341269"/>
            <a:ext cx="7587932" cy="318612"/>
          </a:xfrm>
          <a:prstGeom prst="rect">
            <a:avLst/>
          </a:prstGeom>
        </p:spPr>
        <p:txBody>
          <a:bodyPr/>
          <a:lstStyle>
            <a:lvl1pPr>
              <a:defRPr sz="1600">
                <a:latin typeface="Trebuchet MS" panose="020B0603020202020204" pitchFamily="34" charset="0"/>
                <a:cs typeface="Arial" panose="020B0604020202020204" pitchFamily="34" charset="0"/>
              </a:defRPr>
            </a:lvl1pPr>
          </a:lstStyle>
          <a:p>
            <a:r>
              <a:rPr lang="fi-FI"/>
              <a:t>Sari Granroth-Nalkki ja Tiina Heikkinen</a:t>
            </a:r>
          </a:p>
        </p:txBody>
      </p:sp>
      <p:sp>
        <p:nvSpPr>
          <p:cNvPr id="7" name="Otsikko 2"/>
          <p:cNvSpPr>
            <a:spLocks noGrp="1"/>
          </p:cNvSpPr>
          <p:nvPr>
            <p:ph type="title"/>
          </p:nvPr>
        </p:nvSpPr>
        <p:spPr>
          <a:xfrm>
            <a:off x="2036064" y="2648077"/>
            <a:ext cx="7894320" cy="1325563"/>
          </a:xfrm>
          <a:prstGeom prst="rect">
            <a:avLst/>
          </a:prstGeom>
        </p:spPr>
        <p:txBody>
          <a:bodyPr/>
          <a:lstStyle>
            <a:lvl1pPr>
              <a:defRPr b="1">
                <a:latin typeface="Trebuchet MS" panose="020B0603020202020204" pitchFamily="34" charset="0"/>
                <a:cs typeface="Arial" panose="020B0604020202020204" pitchFamily="34" charset="0"/>
              </a:defRPr>
            </a:lvl1pPr>
          </a:lstStyle>
          <a:p>
            <a:r>
              <a:rPr lang="fi-FI"/>
              <a:t>Muokkaa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2307399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tsikko ja sisältö 1">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Alatunnisteen paikkamerkki 7"/>
          <p:cNvSpPr>
            <a:spLocks noGrp="1"/>
          </p:cNvSpPr>
          <p:nvPr>
            <p:ph type="ftr" sz="quarter" idx="11"/>
          </p:nvPr>
        </p:nvSpPr>
        <p:spPr>
          <a:xfrm>
            <a:off x="839788" y="6341269"/>
            <a:ext cx="7587932" cy="318612"/>
          </a:xfrm>
          <a:prstGeom prst="rect">
            <a:avLst/>
          </a:prstGeom>
        </p:spPr>
        <p:txBody>
          <a:bodyPr/>
          <a:lstStyle>
            <a:lvl1pPr>
              <a:defRPr sz="1600">
                <a:latin typeface="Trebuchet MS" panose="020B0603020202020204" pitchFamily="34" charset="0"/>
                <a:cs typeface="Arial" panose="020B0604020202020204" pitchFamily="34" charset="0"/>
              </a:defRPr>
            </a:lvl1pPr>
          </a:lstStyle>
          <a:p>
            <a:r>
              <a:rPr lang="fi-FI"/>
              <a:t>Sari Granroth-Nalkki ja Tiina Heikkinen</a:t>
            </a:r>
          </a:p>
        </p:txBody>
      </p:sp>
      <p:sp>
        <p:nvSpPr>
          <p:cNvPr id="9" name="Sisällön paikkamerkki 2"/>
          <p:cNvSpPr>
            <a:spLocks noGrp="1"/>
          </p:cNvSpPr>
          <p:nvPr>
            <p:ph idx="1"/>
          </p:nvPr>
        </p:nvSpPr>
        <p:spPr>
          <a:xfrm>
            <a:off x="1386840" y="1606365"/>
            <a:ext cx="8854440" cy="3855424"/>
          </a:xfrm>
          <a:prstGeom prst="rect">
            <a:avLst/>
          </a:prstGeom>
        </p:spPr>
        <p:txBody>
          <a:bodyPr/>
          <a:lstStyle>
            <a:lvl1pPr>
              <a:defRPr sz="2800">
                <a:latin typeface="Trebuchet MS" panose="020B0603020202020204" pitchFamily="34" charset="0"/>
                <a:ea typeface="Tahoma" panose="020B0604030504040204" pitchFamily="34" charset="0"/>
                <a:cs typeface="Arial" panose="020B0604020202020204" pitchFamily="34" charset="0"/>
              </a:defRPr>
            </a:lvl1pPr>
            <a:lvl2pPr>
              <a:defRPr>
                <a:latin typeface="Trebuchet MS" panose="020B0603020202020204" pitchFamily="34" charset="0"/>
                <a:ea typeface="Tahoma" panose="020B0604030504040204" pitchFamily="34" charset="0"/>
                <a:cs typeface="Arial" panose="020B0604020202020204" pitchFamily="34" charset="0"/>
              </a:defRPr>
            </a:lvl2pPr>
            <a:lvl3pPr>
              <a:defRPr>
                <a:latin typeface="Trebuchet MS" panose="020B0603020202020204" pitchFamily="34" charset="0"/>
                <a:ea typeface="Tahoma" panose="020B0604030504040204" pitchFamily="34" charset="0"/>
                <a:cs typeface="Arial" panose="020B0604020202020204" pitchFamily="34" charset="0"/>
              </a:defRPr>
            </a:lvl3pPr>
            <a:lvl4pPr>
              <a:defRPr>
                <a:latin typeface="Trebuchet MS" panose="020B0603020202020204" pitchFamily="34" charset="0"/>
                <a:ea typeface="Tahoma" panose="020B0604030504040204" pitchFamily="34" charset="0"/>
                <a:cs typeface="Arial" panose="020B0604020202020204" pitchFamily="34" charset="0"/>
              </a:defRPr>
            </a:lvl4pPr>
            <a:lvl5pPr>
              <a:defRPr>
                <a:latin typeface="Trebuchet MS" panose="020B0603020202020204" pitchFamily="34" charset="0"/>
                <a:ea typeface="Tahoma" panose="020B0604030504040204" pitchFamily="34" charset="0"/>
                <a:cs typeface="Arial" panose="020B060402020202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Otsikko 1"/>
          <p:cNvSpPr>
            <a:spLocks noGrp="1"/>
          </p:cNvSpPr>
          <p:nvPr>
            <p:ph type="title"/>
          </p:nvPr>
        </p:nvSpPr>
        <p:spPr>
          <a:xfrm>
            <a:off x="1386840" y="626383"/>
            <a:ext cx="8854440" cy="968106"/>
          </a:xfrm>
          <a:prstGeom prst="rect">
            <a:avLst/>
          </a:prstGeom>
        </p:spPr>
        <p:txBody>
          <a:bodyPr/>
          <a:lstStyle>
            <a:lvl1pPr>
              <a:defRPr sz="3600" b="1">
                <a:latin typeface="Trebuchet MS" panose="020B0603020202020204" pitchFamily="34" charset="0"/>
                <a:ea typeface="Tahoma" panose="020B0604030504040204" pitchFamily="34" charset="0"/>
                <a:cs typeface="Arial" panose="020B0604020202020204" pitchFamily="34" charset="0"/>
              </a:defRPr>
            </a:lvl1pPr>
          </a:lstStyle>
          <a:p>
            <a:endParaRPr lang="fi-FI"/>
          </a:p>
        </p:txBody>
      </p:sp>
    </p:spTree>
    <p:extLst>
      <p:ext uri="{BB962C8B-B14F-4D97-AF65-F5344CB8AC3E}">
        <p14:creationId xmlns:p14="http://schemas.microsoft.com/office/powerpoint/2010/main" val="4108447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yhjä dia kuvakaappaus">
    <p:spTree>
      <p:nvGrpSpPr>
        <p:cNvPr id="1" name=""/>
        <p:cNvGrpSpPr/>
        <p:nvPr/>
      </p:nvGrpSpPr>
      <p:grpSpPr>
        <a:xfrm>
          <a:off x="0" y="0"/>
          <a:ext cx="0" cy="0"/>
          <a:chOff x="0" y="0"/>
          <a:chExt cx="0" cy="0"/>
        </a:xfrm>
      </p:grpSpPr>
      <p:sp>
        <p:nvSpPr>
          <p:cNvPr id="5" name="Alatunnisteen paikkamerkki 7"/>
          <p:cNvSpPr>
            <a:spLocks noGrp="1"/>
          </p:cNvSpPr>
          <p:nvPr>
            <p:ph type="ftr" sz="quarter" idx="11"/>
          </p:nvPr>
        </p:nvSpPr>
        <p:spPr>
          <a:xfrm>
            <a:off x="839788" y="6341269"/>
            <a:ext cx="7587932" cy="318612"/>
          </a:xfrm>
          <a:prstGeom prst="rect">
            <a:avLst/>
          </a:prstGeom>
        </p:spPr>
        <p:txBody>
          <a:bodyPr/>
          <a:lstStyle>
            <a:lvl1pPr>
              <a:defRPr sz="1600">
                <a:latin typeface="Trebuchet MS" panose="020B0603020202020204" pitchFamily="34" charset="0"/>
                <a:cs typeface="Arial" panose="020B0604020202020204" pitchFamily="34" charset="0"/>
              </a:defRPr>
            </a:lvl1pPr>
          </a:lstStyle>
          <a:p>
            <a:r>
              <a:rPr lang="fi-FI"/>
              <a:t>Sari Granroth-Nalkki ja Tiina Heikkinen</a:t>
            </a:r>
          </a:p>
        </p:txBody>
      </p:sp>
    </p:spTree>
    <p:extLst>
      <p:ext uri="{BB962C8B-B14F-4D97-AF65-F5344CB8AC3E}">
        <p14:creationId xmlns:p14="http://schemas.microsoft.com/office/powerpoint/2010/main" val="123546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tsikko ja sisälto 2">
    <p:spTree>
      <p:nvGrpSpPr>
        <p:cNvPr id="1" name=""/>
        <p:cNvGrpSpPr/>
        <p:nvPr/>
      </p:nvGrpSpPr>
      <p:grpSpPr>
        <a:xfrm>
          <a:off x="0" y="0"/>
          <a:ext cx="0" cy="0"/>
          <a:chOff x="0" y="0"/>
          <a:chExt cx="0" cy="0"/>
        </a:xfrm>
      </p:grpSpPr>
      <p:pic>
        <p:nvPicPr>
          <p:cNvPr id="3" name="Kuva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Alatunnisteen paikkamerkki 7"/>
          <p:cNvSpPr>
            <a:spLocks noGrp="1"/>
          </p:cNvSpPr>
          <p:nvPr>
            <p:ph type="ftr" sz="quarter" idx="11"/>
          </p:nvPr>
        </p:nvSpPr>
        <p:spPr>
          <a:xfrm>
            <a:off x="839788" y="6341269"/>
            <a:ext cx="7587932" cy="318612"/>
          </a:xfrm>
          <a:prstGeom prst="rect">
            <a:avLst/>
          </a:prstGeom>
        </p:spPr>
        <p:txBody>
          <a:bodyPr/>
          <a:lstStyle>
            <a:lvl1pPr>
              <a:defRPr sz="1600">
                <a:latin typeface="Trebuchet MS" panose="020B0603020202020204" pitchFamily="34" charset="0"/>
                <a:cs typeface="Arial" panose="020B0604020202020204" pitchFamily="34" charset="0"/>
              </a:defRPr>
            </a:lvl1pPr>
          </a:lstStyle>
          <a:p>
            <a:r>
              <a:rPr lang="fi-FI"/>
              <a:t>Sari Granroth-Nalkki ja Tiina Heikkinen</a:t>
            </a:r>
          </a:p>
        </p:txBody>
      </p:sp>
      <p:sp>
        <p:nvSpPr>
          <p:cNvPr id="9" name="Sisällön paikkamerkki 3"/>
          <p:cNvSpPr>
            <a:spLocks noGrp="1"/>
          </p:cNvSpPr>
          <p:nvPr>
            <p:ph sz="half" idx="2"/>
          </p:nvPr>
        </p:nvSpPr>
        <p:spPr>
          <a:xfrm>
            <a:off x="1386840" y="1609791"/>
            <a:ext cx="4053839" cy="3861992"/>
          </a:xfrm>
          <a:prstGeom prst="rect">
            <a:avLst/>
          </a:prstGeom>
        </p:spPr>
        <p:txBody>
          <a:bodyPr/>
          <a:lstStyle>
            <a:lvl1pPr>
              <a:defRPr sz="2800">
                <a:latin typeface="Trebuchet MS" panose="020B0603020202020204" pitchFamily="34" charset="0"/>
                <a:cs typeface="Arial" panose="020B0604020202020204" pitchFamily="34" charset="0"/>
              </a:defRPr>
            </a:lvl1pPr>
            <a:lvl2pPr>
              <a:defRPr>
                <a:latin typeface="Trebuchet MS" panose="020B0603020202020204" pitchFamily="34" charset="0"/>
                <a:cs typeface="Arial" panose="020B0604020202020204" pitchFamily="34" charset="0"/>
              </a:defRPr>
            </a:lvl2pPr>
            <a:lvl3pPr>
              <a:defRPr>
                <a:latin typeface="Trebuchet MS" panose="020B0603020202020204" pitchFamily="34" charset="0"/>
                <a:cs typeface="Arial" panose="020B0604020202020204" pitchFamily="34" charset="0"/>
              </a:defRPr>
            </a:lvl3pPr>
            <a:lvl4pPr>
              <a:defRPr>
                <a:latin typeface="Trebuchet MS" panose="020B0603020202020204" pitchFamily="34" charset="0"/>
                <a:cs typeface="Arial" panose="020B0604020202020204" pitchFamily="34" charset="0"/>
              </a:defRPr>
            </a:lvl4pPr>
            <a:lvl5pPr>
              <a:defRPr>
                <a:latin typeface="Trebuchet MS" panose="020B0603020202020204" pitchFamily="34" charset="0"/>
                <a:cs typeface="Arial" panose="020B060402020202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Sisällön paikkamerkki 5"/>
          <p:cNvSpPr>
            <a:spLocks noGrp="1"/>
          </p:cNvSpPr>
          <p:nvPr>
            <p:ph sz="quarter" idx="4"/>
          </p:nvPr>
        </p:nvSpPr>
        <p:spPr>
          <a:xfrm>
            <a:off x="5814060" y="1609791"/>
            <a:ext cx="4419600" cy="3861992"/>
          </a:xfrm>
          <a:prstGeom prst="rect">
            <a:avLst/>
          </a:prstGeom>
        </p:spPr>
        <p:txBody>
          <a:bodyPr/>
          <a:lstStyle>
            <a:lvl1pPr>
              <a:defRPr sz="2800">
                <a:latin typeface="Trebuchet MS" panose="020B0603020202020204" pitchFamily="34" charset="0"/>
                <a:cs typeface="Arial" panose="020B0604020202020204" pitchFamily="34" charset="0"/>
              </a:defRPr>
            </a:lvl1pPr>
            <a:lvl2pPr>
              <a:defRPr>
                <a:latin typeface="Trebuchet MS" panose="020B0603020202020204" pitchFamily="34" charset="0"/>
                <a:cs typeface="Arial" panose="020B0604020202020204" pitchFamily="34" charset="0"/>
              </a:defRPr>
            </a:lvl2pPr>
            <a:lvl3pPr>
              <a:defRPr>
                <a:latin typeface="Trebuchet MS" panose="020B0603020202020204" pitchFamily="34" charset="0"/>
                <a:cs typeface="Arial" panose="020B0604020202020204" pitchFamily="34" charset="0"/>
              </a:defRPr>
            </a:lvl3pPr>
            <a:lvl4pPr>
              <a:defRPr>
                <a:latin typeface="Trebuchet MS" panose="020B0603020202020204" pitchFamily="34" charset="0"/>
                <a:cs typeface="Arial" panose="020B0604020202020204" pitchFamily="34" charset="0"/>
              </a:defRPr>
            </a:lvl4pPr>
            <a:lvl5pPr>
              <a:defRPr>
                <a:latin typeface="Trebuchet MS" panose="020B0603020202020204" pitchFamily="34" charset="0"/>
                <a:cs typeface="Arial" panose="020B060402020202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Otsikko 1"/>
          <p:cNvSpPr>
            <a:spLocks noGrp="1"/>
          </p:cNvSpPr>
          <p:nvPr>
            <p:ph type="title"/>
          </p:nvPr>
        </p:nvSpPr>
        <p:spPr>
          <a:xfrm>
            <a:off x="1386840" y="626383"/>
            <a:ext cx="8854440" cy="968106"/>
          </a:xfrm>
          <a:prstGeom prst="rect">
            <a:avLst/>
          </a:prstGeom>
        </p:spPr>
        <p:txBody>
          <a:bodyPr/>
          <a:lstStyle>
            <a:lvl1pPr>
              <a:defRPr sz="3600" b="1">
                <a:latin typeface="Trebuchet MS" panose="020B0603020202020204" pitchFamily="34" charset="0"/>
                <a:ea typeface="Tahoma" panose="020B0604030504040204" pitchFamily="34" charset="0"/>
                <a:cs typeface="Arial" panose="020B0604020202020204" pitchFamily="34" charset="0"/>
              </a:defRPr>
            </a:lvl1pPr>
          </a:lstStyle>
          <a:p>
            <a:endParaRPr lang="fi-FI"/>
          </a:p>
        </p:txBody>
      </p:sp>
    </p:spTree>
    <p:extLst>
      <p:ext uri="{BB962C8B-B14F-4D97-AF65-F5344CB8AC3E}">
        <p14:creationId xmlns:p14="http://schemas.microsoft.com/office/powerpoint/2010/main" val="2673226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Kansidia Valteri">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sp>
        <p:nvSpPr>
          <p:cNvPr id="6" name="Alatunnisteen paikkamerkki 7"/>
          <p:cNvSpPr>
            <a:spLocks noGrp="1"/>
          </p:cNvSpPr>
          <p:nvPr>
            <p:ph type="ftr" sz="quarter" idx="11"/>
          </p:nvPr>
        </p:nvSpPr>
        <p:spPr>
          <a:xfrm>
            <a:off x="839788" y="6341269"/>
            <a:ext cx="7587932" cy="318612"/>
          </a:xfrm>
          <a:prstGeom prst="rect">
            <a:avLst/>
          </a:prstGeom>
        </p:spPr>
        <p:txBody>
          <a:bodyPr/>
          <a:lstStyle>
            <a:lvl1pPr>
              <a:defRPr sz="1600">
                <a:latin typeface="Trebuchet MS" panose="020B0603020202020204" pitchFamily="34" charset="0"/>
                <a:cs typeface="Arial" panose="020B0604020202020204" pitchFamily="34" charset="0"/>
              </a:defRPr>
            </a:lvl1pPr>
          </a:lstStyle>
          <a:p>
            <a:r>
              <a:rPr lang="fi-FI"/>
              <a:t>Sari Granroth-Nalkki ja Tiina Heikkinen</a:t>
            </a:r>
          </a:p>
        </p:txBody>
      </p:sp>
      <p:sp>
        <p:nvSpPr>
          <p:cNvPr id="3" name="Otsikko 2"/>
          <p:cNvSpPr>
            <a:spLocks noGrp="1"/>
          </p:cNvSpPr>
          <p:nvPr>
            <p:ph type="title"/>
          </p:nvPr>
        </p:nvSpPr>
        <p:spPr>
          <a:xfrm>
            <a:off x="2036064" y="2648077"/>
            <a:ext cx="7894320" cy="1325563"/>
          </a:xfrm>
          <a:prstGeom prst="rect">
            <a:avLst/>
          </a:prstGeom>
        </p:spPr>
        <p:txBody>
          <a:bodyPr/>
          <a:lstStyle>
            <a:lvl1pPr>
              <a:defRPr b="1">
                <a:latin typeface="Trebuchet MS" panose="020B0603020202020204" pitchFamily="34" charset="0"/>
                <a:cs typeface="Arial" panose="020B0604020202020204" pitchFamily="34" charset="0"/>
              </a:defRPr>
            </a:lvl1pPr>
          </a:lstStyle>
          <a:p>
            <a:r>
              <a:rPr lang="fi-FI"/>
              <a:t>Muokkaa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4059547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äli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Alatunnisteen paikkamerkki 7"/>
          <p:cNvSpPr>
            <a:spLocks noGrp="1"/>
          </p:cNvSpPr>
          <p:nvPr>
            <p:ph type="ftr" sz="quarter" idx="11"/>
          </p:nvPr>
        </p:nvSpPr>
        <p:spPr>
          <a:xfrm>
            <a:off x="839788" y="6341269"/>
            <a:ext cx="7587932" cy="318612"/>
          </a:xfrm>
          <a:prstGeom prst="rect">
            <a:avLst/>
          </a:prstGeom>
        </p:spPr>
        <p:txBody>
          <a:bodyPr/>
          <a:lstStyle>
            <a:lvl1pPr>
              <a:defRPr sz="1600">
                <a:latin typeface="Trebuchet MS" panose="020B0603020202020204" pitchFamily="34" charset="0"/>
                <a:cs typeface="Arial" panose="020B0604020202020204" pitchFamily="34" charset="0"/>
              </a:defRPr>
            </a:lvl1pPr>
          </a:lstStyle>
          <a:p>
            <a:r>
              <a:rPr lang="fi-FI"/>
              <a:t>Sari Granroth-Nalkki ja Tiina Heikkinen</a:t>
            </a:r>
          </a:p>
        </p:txBody>
      </p:sp>
      <p:sp>
        <p:nvSpPr>
          <p:cNvPr id="8" name="Otsikko 1"/>
          <p:cNvSpPr>
            <a:spLocks noGrp="1"/>
          </p:cNvSpPr>
          <p:nvPr>
            <p:ph type="title"/>
          </p:nvPr>
        </p:nvSpPr>
        <p:spPr>
          <a:xfrm>
            <a:off x="2188424" y="2621451"/>
            <a:ext cx="8854440" cy="968106"/>
          </a:xfrm>
          <a:prstGeom prst="rect">
            <a:avLst/>
          </a:prstGeom>
        </p:spPr>
        <p:txBody>
          <a:bodyPr/>
          <a:lstStyle>
            <a:lvl1pPr>
              <a:defRPr sz="3600" b="1">
                <a:latin typeface="Trebuchet MS" panose="020B0603020202020204" pitchFamily="34" charset="0"/>
                <a:ea typeface="Tahoma" panose="020B0604030504040204" pitchFamily="34" charset="0"/>
                <a:cs typeface="Arial" panose="020B0604020202020204" pitchFamily="34" charset="0"/>
              </a:defRPr>
            </a:lvl1pPr>
          </a:lstStyle>
          <a:p>
            <a:endParaRPr lang="fi-FI"/>
          </a:p>
        </p:txBody>
      </p:sp>
    </p:spTree>
    <p:extLst>
      <p:ext uri="{BB962C8B-B14F-4D97-AF65-F5344CB8AC3E}">
        <p14:creationId xmlns:p14="http://schemas.microsoft.com/office/powerpoint/2010/main" val="435902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pic>
        <p:nvPicPr>
          <p:cNvPr id="3" name="Kuva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Kuvan paikkamerkki 2"/>
          <p:cNvSpPr>
            <a:spLocks noGrp="1"/>
          </p:cNvSpPr>
          <p:nvPr>
            <p:ph type="pic" idx="16" hasCustomPrompt="1"/>
          </p:nvPr>
        </p:nvSpPr>
        <p:spPr>
          <a:xfrm>
            <a:off x="6825599" y="1799043"/>
            <a:ext cx="3204241" cy="2427201"/>
          </a:xfrm>
          <a:prstGeom prst="rect">
            <a:avLst/>
          </a:prstGeom>
          <a:ln w="57150">
            <a:solidFill>
              <a:schemeClr val="bg1"/>
            </a:solidFill>
          </a:ln>
          <a:effectLst>
            <a:outerShdw blurRad="50800" dist="38100" dir="2700000" algn="tl" rotWithShape="0">
              <a:prstClr val="black">
                <a:alpha val="40000"/>
              </a:prstClr>
            </a:outerShdw>
          </a:effectLst>
        </p:spPr>
        <p:txBody>
          <a:bodyPr/>
          <a:lstStyle>
            <a:lvl1pPr marL="0" indent="0">
              <a:buNone/>
              <a:defRPr sz="1100" baseline="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klikkaamalla tai poista elementti</a:t>
            </a:r>
          </a:p>
        </p:txBody>
      </p:sp>
      <p:sp>
        <p:nvSpPr>
          <p:cNvPr id="9" name="Alatunnisteen paikkamerkki 7"/>
          <p:cNvSpPr>
            <a:spLocks noGrp="1"/>
          </p:cNvSpPr>
          <p:nvPr>
            <p:ph type="ftr" sz="quarter" idx="11"/>
          </p:nvPr>
        </p:nvSpPr>
        <p:spPr>
          <a:xfrm>
            <a:off x="839788" y="6341269"/>
            <a:ext cx="7587932" cy="318612"/>
          </a:xfrm>
          <a:prstGeom prst="rect">
            <a:avLst/>
          </a:prstGeom>
        </p:spPr>
        <p:txBody>
          <a:bodyPr/>
          <a:lstStyle>
            <a:lvl1pPr>
              <a:defRPr sz="1600">
                <a:latin typeface="Trebuchet MS" panose="020B0603020202020204" pitchFamily="34" charset="0"/>
                <a:cs typeface="Arial" panose="020B0604020202020204" pitchFamily="34" charset="0"/>
              </a:defRPr>
            </a:lvl1pPr>
          </a:lstStyle>
          <a:p>
            <a:r>
              <a:rPr lang="fi-FI"/>
              <a:t>Sari Granroth-Nalkki ja Tiina Heikkinen</a:t>
            </a:r>
          </a:p>
        </p:txBody>
      </p:sp>
      <p:sp>
        <p:nvSpPr>
          <p:cNvPr id="14" name="Sisällön paikkamerkki 2"/>
          <p:cNvSpPr>
            <a:spLocks noGrp="1"/>
          </p:cNvSpPr>
          <p:nvPr>
            <p:ph idx="1"/>
          </p:nvPr>
        </p:nvSpPr>
        <p:spPr>
          <a:xfrm>
            <a:off x="1386840" y="1606743"/>
            <a:ext cx="5110339" cy="3802466"/>
          </a:xfrm>
          <a:prstGeom prst="rect">
            <a:avLst/>
          </a:prstGeom>
        </p:spPr>
        <p:txBody>
          <a:bodyPr/>
          <a:lstStyle>
            <a:lvl1pPr>
              <a:defRPr sz="2800">
                <a:latin typeface="Trebuchet MS" panose="020B0603020202020204" pitchFamily="34" charset="0"/>
                <a:ea typeface="Tahoma" panose="020B0604030504040204" pitchFamily="34" charset="0"/>
                <a:cs typeface="Arial" panose="020B0604020202020204" pitchFamily="34" charset="0"/>
              </a:defRPr>
            </a:lvl1pPr>
            <a:lvl2pPr>
              <a:defRPr>
                <a:latin typeface="Trebuchet MS" panose="020B0603020202020204" pitchFamily="34" charset="0"/>
                <a:ea typeface="Tahoma" panose="020B0604030504040204" pitchFamily="34" charset="0"/>
                <a:cs typeface="Arial" panose="020B0604020202020204" pitchFamily="34" charset="0"/>
              </a:defRPr>
            </a:lvl2pPr>
            <a:lvl3pPr>
              <a:defRPr>
                <a:latin typeface="Trebuchet MS" panose="020B0603020202020204" pitchFamily="34" charset="0"/>
                <a:ea typeface="Tahoma" panose="020B0604030504040204" pitchFamily="34" charset="0"/>
                <a:cs typeface="Arial" panose="020B0604020202020204" pitchFamily="34" charset="0"/>
              </a:defRPr>
            </a:lvl3pPr>
            <a:lvl4pPr>
              <a:defRPr>
                <a:latin typeface="Trebuchet MS" panose="020B0603020202020204" pitchFamily="34" charset="0"/>
                <a:ea typeface="Tahoma" panose="020B0604030504040204" pitchFamily="34" charset="0"/>
                <a:cs typeface="Arial" panose="020B0604020202020204" pitchFamily="34" charset="0"/>
              </a:defRPr>
            </a:lvl4pPr>
            <a:lvl5pPr>
              <a:defRPr>
                <a:latin typeface="Trebuchet MS" panose="020B0603020202020204" pitchFamily="34" charset="0"/>
                <a:ea typeface="Tahoma" panose="020B0604030504040204" pitchFamily="34" charset="0"/>
                <a:cs typeface="Arial" panose="020B060402020202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Otsikko 1"/>
          <p:cNvSpPr>
            <a:spLocks noGrp="1"/>
          </p:cNvSpPr>
          <p:nvPr>
            <p:ph type="title"/>
          </p:nvPr>
        </p:nvSpPr>
        <p:spPr>
          <a:xfrm>
            <a:off x="1386840" y="626383"/>
            <a:ext cx="8854440" cy="968106"/>
          </a:xfrm>
          <a:prstGeom prst="rect">
            <a:avLst/>
          </a:prstGeom>
        </p:spPr>
        <p:txBody>
          <a:bodyPr/>
          <a:lstStyle>
            <a:lvl1pPr>
              <a:defRPr sz="3600" b="1">
                <a:latin typeface="Trebuchet MS" panose="020B0603020202020204" pitchFamily="34" charset="0"/>
                <a:ea typeface="Tahoma" panose="020B0604030504040204" pitchFamily="34" charset="0"/>
                <a:cs typeface="Arial" panose="020B0604020202020204" pitchFamily="34" charset="0"/>
              </a:defRPr>
            </a:lvl1pPr>
          </a:lstStyle>
          <a:p>
            <a:endParaRPr lang="fi-FI"/>
          </a:p>
        </p:txBody>
      </p:sp>
    </p:spTree>
    <p:extLst>
      <p:ext uri="{BB962C8B-B14F-4D97-AF65-F5344CB8AC3E}">
        <p14:creationId xmlns:p14="http://schemas.microsoft.com/office/powerpoint/2010/main" val="1675647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petusdia kuva">
    <p:spTree>
      <p:nvGrpSpPr>
        <p:cNvPr id="1" name=""/>
        <p:cNvGrpSpPr/>
        <p:nvPr/>
      </p:nvGrpSpPr>
      <p:grpSpPr>
        <a:xfrm>
          <a:off x="0" y="0"/>
          <a:ext cx="0" cy="0"/>
          <a:chOff x="0" y="0"/>
          <a:chExt cx="0" cy="0"/>
        </a:xfrm>
      </p:grpSpPr>
      <p:pic>
        <p:nvPicPr>
          <p:cNvPr id="15" name="Kuva 14"/>
          <p:cNvPicPr>
            <a:picLocks noChangeAspect="1"/>
          </p:cNvPicPr>
          <p:nvPr userDrawn="1"/>
        </p:nvPicPr>
        <p:blipFill rotWithShape="1">
          <a:blip r:embed="rId2">
            <a:extLst>
              <a:ext uri="{28A0092B-C50C-407E-A947-70E740481C1C}">
                <a14:useLocalDpi xmlns:a14="http://schemas.microsoft.com/office/drawing/2010/main" val="0"/>
              </a:ext>
            </a:extLst>
          </a:blip>
          <a:srcRect b="15238"/>
          <a:stretch/>
        </p:blipFill>
        <p:spPr>
          <a:xfrm>
            <a:off x="-1" y="0"/>
            <a:ext cx="12192001" cy="5812972"/>
          </a:xfrm>
          <a:prstGeom prst="rect">
            <a:avLst/>
          </a:prstGeom>
        </p:spPr>
      </p:pic>
      <p:sp>
        <p:nvSpPr>
          <p:cNvPr id="8" name="Otsikko 5"/>
          <p:cNvSpPr>
            <a:spLocks noGrp="1"/>
          </p:cNvSpPr>
          <p:nvPr>
            <p:ph type="title" hasCustomPrompt="1"/>
          </p:nvPr>
        </p:nvSpPr>
        <p:spPr>
          <a:xfrm>
            <a:off x="3282044" y="3227774"/>
            <a:ext cx="2193877" cy="898902"/>
          </a:xfrm>
          <a:prstGeom prst="rect">
            <a:avLst/>
          </a:prstGeom>
        </p:spPr>
        <p:txBody>
          <a:bodyPr/>
          <a:lstStyle>
            <a:lvl1pPr>
              <a:defRPr b="1">
                <a:latin typeface="Trebuchet MS" panose="020B0603020202020204" pitchFamily="34" charset="0"/>
                <a:cs typeface="Arial" panose="020B0604020202020204" pitchFamily="34" charset="0"/>
              </a:defRPr>
            </a:lvl1pPr>
          </a:lstStyle>
          <a:p>
            <a:r>
              <a:rPr lang="fi-FI"/>
              <a:t>Kiitos!</a:t>
            </a:r>
          </a:p>
        </p:txBody>
      </p:sp>
      <p:sp>
        <p:nvSpPr>
          <p:cNvPr id="7" name="Alatunnisteen paikkamerkki 7"/>
          <p:cNvSpPr>
            <a:spLocks noGrp="1"/>
          </p:cNvSpPr>
          <p:nvPr>
            <p:ph type="ftr" sz="quarter" idx="11"/>
          </p:nvPr>
        </p:nvSpPr>
        <p:spPr>
          <a:xfrm>
            <a:off x="839788" y="6341269"/>
            <a:ext cx="7587932" cy="318612"/>
          </a:xfrm>
          <a:prstGeom prst="rect">
            <a:avLst/>
          </a:prstGeom>
        </p:spPr>
        <p:txBody>
          <a:bodyPr/>
          <a:lstStyle>
            <a:lvl1pPr>
              <a:defRPr sz="1600">
                <a:latin typeface="Trebuchet MS" panose="020B0603020202020204" pitchFamily="34" charset="0"/>
                <a:cs typeface="Arial" panose="020B0604020202020204" pitchFamily="34" charset="0"/>
              </a:defRPr>
            </a:lvl1pPr>
          </a:lstStyle>
          <a:p>
            <a:r>
              <a:rPr lang="fi-FI"/>
              <a:t>Sari Granroth-Nalkki ja Tiina Heikkinen</a:t>
            </a:r>
          </a:p>
        </p:txBody>
      </p:sp>
      <p:sp>
        <p:nvSpPr>
          <p:cNvPr id="9" name="Kuvan paikkamerkki 2"/>
          <p:cNvSpPr>
            <a:spLocks noGrp="1"/>
          </p:cNvSpPr>
          <p:nvPr>
            <p:ph type="pic" idx="16" hasCustomPrompt="1"/>
          </p:nvPr>
        </p:nvSpPr>
        <p:spPr>
          <a:xfrm>
            <a:off x="6146749" y="2410691"/>
            <a:ext cx="3044752" cy="2167247"/>
          </a:xfrm>
          <a:prstGeom prst="rect">
            <a:avLst/>
          </a:prstGeom>
          <a:ln w="57150">
            <a:solidFill>
              <a:schemeClr val="bg1"/>
            </a:solidFill>
          </a:ln>
          <a:effectLst>
            <a:outerShdw blurRad="50800" dist="38100" dir="2700000" algn="tl" rotWithShape="0">
              <a:prstClr val="black">
                <a:alpha val="40000"/>
              </a:prstClr>
            </a:outerShdw>
          </a:effectLst>
        </p:spPr>
        <p:txBody>
          <a:bodyPr/>
          <a:lstStyle>
            <a:lvl1pPr marL="0" indent="0">
              <a:buNone/>
              <a:defRPr sz="1100" baseline="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klikkaamalla tai poista elementti</a:t>
            </a:r>
          </a:p>
        </p:txBody>
      </p:sp>
      <p:sp>
        <p:nvSpPr>
          <p:cNvPr id="14" name="Suorakulmio 13"/>
          <p:cNvSpPr/>
          <p:nvPr userDrawn="1"/>
        </p:nvSpPr>
        <p:spPr>
          <a:xfrm>
            <a:off x="5684641" y="2702131"/>
            <a:ext cx="103895" cy="1739241"/>
          </a:xfrm>
          <a:prstGeom prst="rect">
            <a:avLst/>
          </a:prstGeom>
          <a:solidFill>
            <a:srgbClr val="FFD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aseline="0"/>
          </a:p>
        </p:txBody>
      </p:sp>
    </p:spTree>
    <p:extLst>
      <p:ext uri="{BB962C8B-B14F-4D97-AF65-F5344CB8AC3E}">
        <p14:creationId xmlns:p14="http://schemas.microsoft.com/office/powerpoint/2010/main" val="660584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Content Placeholder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fi-FI"/>
              <a:t>Sari Granroth-Nalkki ja Tiina Heikkinen</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pic>
        <p:nvPicPr>
          <p:cNvPr id="7" name="Kuv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3" y="0"/>
            <a:ext cx="12191999" cy="6858000"/>
          </a:xfrm>
          <a:prstGeom prst="rect">
            <a:avLst/>
          </a:prstGeom>
        </p:spPr>
      </p:pic>
    </p:spTree>
    <p:extLst>
      <p:ext uri="{BB962C8B-B14F-4D97-AF65-F5344CB8AC3E}">
        <p14:creationId xmlns:p14="http://schemas.microsoft.com/office/powerpoint/2010/main" val="1058966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opetusdia yhteystiedot">
    <p:spTree>
      <p:nvGrpSpPr>
        <p:cNvPr id="1" name=""/>
        <p:cNvGrpSpPr/>
        <p:nvPr/>
      </p:nvGrpSpPr>
      <p:grpSpPr>
        <a:xfrm>
          <a:off x="0" y="0"/>
          <a:ext cx="0" cy="0"/>
          <a:chOff x="0" y="0"/>
          <a:chExt cx="0" cy="0"/>
        </a:xfrm>
      </p:grpSpPr>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b="15238"/>
          <a:stretch/>
        </p:blipFill>
        <p:spPr>
          <a:xfrm>
            <a:off x="-1" y="0"/>
            <a:ext cx="12192001" cy="5812972"/>
          </a:xfrm>
          <a:prstGeom prst="rect">
            <a:avLst/>
          </a:prstGeom>
        </p:spPr>
      </p:pic>
      <p:sp>
        <p:nvSpPr>
          <p:cNvPr id="8" name="Otsikko 5"/>
          <p:cNvSpPr>
            <a:spLocks noGrp="1"/>
          </p:cNvSpPr>
          <p:nvPr>
            <p:ph type="title" hasCustomPrompt="1"/>
          </p:nvPr>
        </p:nvSpPr>
        <p:spPr>
          <a:xfrm>
            <a:off x="3282044" y="3227774"/>
            <a:ext cx="2193877" cy="898902"/>
          </a:xfrm>
          <a:prstGeom prst="rect">
            <a:avLst/>
          </a:prstGeom>
        </p:spPr>
        <p:txBody>
          <a:bodyPr/>
          <a:lstStyle>
            <a:lvl1pPr>
              <a:defRPr b="1">
                <a:latin typeface="Trebuchet MS" panose="020B0603020202020204" pitchFamily="34" charset="0"/>
                <a:cs typeface="Arial" panose="020B0604020202020204" pitchFamily="34" charset="0"/>
              </a:defRPr>
            </a:lvl1pPr>
          </a:lstStyle>
          <a:p>
            <a:r>
              <a:rPr lang="fi-FI"/>
              <a:t>Kiitos!</a:t>
            </a:r>
          </a:p>
        </p:txBody>
      </p:sp>
      <p:sp>
        <p:nvSpPr>
          <p:cNvPr id="10" name="Sisällön paikkamerkki 2"/>
          <p:cNvSpPr>
            <a:spLocks noGrp="1"/>
          </p:cNvSpPr>
          <p:nvPr>
            <p:ph sz="half" idx="14" hasCustomPrompt="1"/>
          </p:nvPr>
        </p:nvSpPr>
        <p:spPr>
          <a:xfrm>
            <a:off x="6096000" y="2858190"/>
            <a:ext cx="3701929" cy="17434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aseline="0">
                <a:latin typeface="Trebuchet MS" panose="020B0603020202020204" pitchFamily="34" charset="0"/>
                <a:ea typeface="Tahoma" panose="020B0604030504040204" pitchFamily="34" charset="0"/>
                <a:cs typeface="Arial" panose="020B0604020202020204" pitchFamily="34" charset="0"/>
              </a:defRPr>
            </a:lvl1pPr>
            <a:lvl2pPr>
              <a:defRPr sz="2000">
                <a:latin typeface="Raleway" panose="020B0003030101060003" pitchFamily="34" charset="0"/>
                <a:ea typeface="Tahoma" panose="020B0604030504040204" pitchFamily="34" charset="0"/>
                <a:cs typeface="Tahoma" panose="020B0604030504040204" pitchFamily="34" charset="0"/>
              </a:defRPr>
            </a:lvl2pPr>
            <a:lvl3pPr>
              <a:defRPr sz="1800">
                <a:latin typeface="Raleway" panose="020B0003030101060003" pitchFamily="34" charset="0"/>
                <a:ea typeface="Tahoma" panose="020B0604030504040204" pitchFamily="34" charset="0"/>
                <a:cs typeface="Tahoma" panose="020B0604030504040204" pitchFamily="34" charset="0"/>
              </a:defRPr>
            </a:lvl3pPr>
            <a:lvl4pPr>
              <a:defRPr sz="1600">
                <a:latin typeface="Raleway" panose="020B0003030101060003" pitchFamily="34" charset="0"/>
                <a:ea typeface="Tahoma" panose="020B0604030504040204" pitchFamily="34" charset="0"/>
                <a:cs typeface="Tahoma" panose="020B0604030504040204" pitchFamily="34" charset="0"/>
              </a:defRPr>
            </a:lvl4pPr>
            <a:lvl5pPr>
              <a:defRPr sz="1400">
                <a:latin typeface="Raleway" panose="020B0003030101060003" pitchFamily="34" charset="0"/>
                <a:ea typeface="Tahoma" panose="020B0604030504040204" pitchFamily="34" charset="0"/>
                <a:cs typeface="Tahoma" panose="020B0604030504040204" pitchFamily="34" charset="0"/>
              </a:defRPr>
            </a:lvl5pPr>
          </a:lstStyle>
          <a:p>
            <a:pPr lvl="0"/>
            <a:r>
              <a:rPr lang="fi-FI"/>
              <a:t>Ohjaava opettaja Matti Meikäläinen</a:t>
            </a:r>
          </a:p>
          <a:p>
            <a:pPr lvl="0"/>
            <a:r>
              <a:rPr lang="fi-FI" err="1"/>
              <a:t>Oppimis</a:t>
            </a:r>
            <a:r>
              <a:rPr lang="fi-FI"/>
              <a:t>- ja ohjauskeskus Valteri</a:t>
            </a:r>
          </a:p>
          <a:p>
            <a:pPr lvl="0"/>
            <a:r>
              <a:rPr lang="fi-FI"/>
              <a:t>0295 33 0000</a:t>
            </a:r>
          </a:p>
          <a:p>
            <a:pPr lvl="0"/>
            <a:r>
              <a:rPr lang="fi-FI"/>
              <a:t>matti.meikalainen@valteri.fi</a:t>
            </a:r>
          </a:p>
        </p:txBody>
      </p:sp>
      <p:sp>
        <p:nvSpPr>
          <p:cNvPr id="7" name="Alatunnisteen paikkamerkki 7"/>
          <p:cNvSpPr>
            <a:spLocks noGrp="1"/>
          </p:cNvSpPr>
          <p:nvPr>
            <p:ph type="ftr" sz="quarter" idx="11"/>
          </p:nvPr>
        </p:nvSpPr>
        <p:spPr>
          <a:xfrm>
            <a:off x="839788" y="6341269"/>
            <a:ext cx="7587932" cy="318612"/>
          </a:xfrm>
          <a:prstGeom prst="rect">
            <a:avLst/>
          </a:prstGeom>
        </p:spPr>
        <p:txBody>
          <a:bodyPr/>
          <a:lstStyle>
            <a:lvl1pPr>
              <a:defRPr sz="1600">
                <a:latin typeface="Trebuchet MS" panose="020B0603020202020204" pitchFamily="34" charset="0"/>
                <a:cs typeface="Arial" panose="020B0604020202020204" pitchFamily="34" charset="0"/>
              </a:defRPr>
            </a:lvl1pPr>
          </a:lstStyle>
          <a:p>
            <a:r>
              <a:rPr lang="fi-FI"/>
              <a:t>Sari Granroth-Nalkki ja Tiina Heikkinen</a:t>
            </a:r>
          </a:p>
        </p:txBody>
      </p:sp>
      <p:sp>
        <p:nvSpPr>
          <p:cNvPr id="11" name="Suorakulmio 10"/>
          <p:cNvSpPr/>
          <p:nvPr userDrawn="1"/>
        </p:nvSpPr>
        <p:spPr>
          <a:xfrm>
            <a:off x="5684641" y="2702131"/>
            <a:ext cx="103895" cy="1739241"/>
          </a:xfrm>
          <a:prstGeom prst="rect">
            <a:avLst/>
          </a:prstGeom>
          <a:solidFill>
            <a:srgbClr val="FFD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aseline="0"/>
          </a:p>
        </p:txBody>
      </p:sp>
    </p:spTree>
    <p:extLst>
      <p:ext uri="{BB962C8B-B14F-4D97-AF65-F5344CB8AC3E}">
        <p14:creationId xmlns:p14="http://schemas.microsoft.com/office/powerpoint/2010/main" val="904157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endParaRPr lang="en-US"/>
          </a:p>
        </p:txBody>
      </p:sp>
      <p:sp>
        <p:nvSpPr>
          <p:cNvPr id="5" name="Alatunnisteen paikkamerkki 4"/>
          <p:cNvSpPr>
            <a:spLocks noGrp="1"/>
          </p:cNvSpPr>
          <p:nvPr>
            <p:ph type="ftr" sz="quarter" idx="11"/>
          </p:nvPr>
        </p:nvSpPr>
        <p:spPr/>
        <p:txBody>
          <a:bodyPr/>
          <a:lstStyle/>
          <a:p>
            <a:r>
              <a:rPr lang="fi-FI"/>
              <a:t>Sari Granroth-Nalkki ja Tiina Heikkinen</a:t>
            </a:r>
            <a:endParaRPr lang="en-US"/>
          </a:p>
        </p:txBody>
      </p:sp>
      <p:sp>
        <p:nvSpPr>
          <p:cNvPr id="6" name="Dian numeron paikkamerkki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59660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endParaRPr lang="en-US"/>
          </a:p>
        </p:txBody>
      </p:sp>
      <p:sp>
        <p:nvSpPr>
          <p:cNvPr id="5" name="Alatunnisteen paikkamerkki 4"/>
          <p:cNvSpPr>
            <a:spLocks noGrp="1"/>
          </p:cNvSpPr>
          <p:nvPr>
            <p:ph type="ftr" sz="quarter" idx="11"/>
          </p:nvPr>
        </p:nvSpPr>
        <p:spPr/>
        <p:txBody>
          <a:bodyPr/>
          <a:lstStyle/>
          <a:p>
            <a:r>
              <a:rPr lang="fi-FI"/>
              <a:t>Sari Granroth-Nalkki ja Tiina Heikkinen</a:t>
            </a:r>
          </a:p>
        </p:txBody>
      </p:sp>
      <p:sp>
        <p:nvSpPr>
          <p:cNvPr id="6" name="Dian numeron paikkamerkki 5"/>
          <p:cNvSpPr>
            <a:spLocks noGrp="1"/>
          </p:cNvSpPr>
          <p:nvPr>
            <p:ph type="sldNum" sz="quarter" idx="12"/>
          </p:nvPr>
        </p:nvSpPr>
        <p:spPr/>
        <p:txBody>
          <a:bodyPr/>
          <a:lstStyle/>
          <a:p>
            <a:fld id="{D57F1E4F-1CFF-5643-939E-217C01CDF565}" type="slidenum">
              <a:rPr lang="en-US" smtClean="0"/>
              <a:pPr/>
              <a:t>‹#›</a:t>
            </a:fld>
            <a:endParaRPr lang="en-US"/>
          </a:p>
        </p:txBody>
      </p:sp>
      <p:pic>
        <p:nvPicPr>
          <p:cNvPr id="7" name="Kuv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3" y="0"/>
            <a:ext cx="12191999" cy="6858000"/>
          </a:xfrm>
          <a:prstGeom prst="rect">
            <a:avLst/>
          </a:prstGeom>
        </p:spPr>
      </p:pic>
    </p:spTree>
    <p:extLst>
      <p:ext uri="{BB962C8B-B14F-4D97-AF65-F5344CB8AC3E}">
        <p14:creationId xmlns:p14="http://schemas.microsoft.com/office/powerpoint/2010/main" val="1141037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4" name="Päivämäärän paikkamerkki 3"/>
          <p:cNvSpPr>
            <a:spLocks noGrp="1"/>
          </p:cNvSpPr>
          <p:nvPr>
            <p:ph type="dt" sz="half" idx="10"/>
          </p:nvPr>
        </p:nvSpPr>
        <p:spPr/>
        <p:txBody>
          <a:bodyPr/>
          <a:lstStyle/>
          <a:p>
            <a:endParaRPr lang="en-US"/>
          </a:p>
        </p:txBody>
      </p:sp>
      <p:sp>
        <p:nvSpPr>
          <p:cNvPr id="5" name="Alatunnisteen paikkamerkki 4"/>
          <p:cNvSpPr>
            <a:spLocks noGrp="1"/>
          </p:cNvSpPr>
          <p:nvPr>
            <p:ph type="ftr" sz="quarter" idx="11"/>
          </p:nvPr>
        </p:nvSpPr>
        <p:spPr/>
        <p:txBody>
          <a:bodyPr/>
          <a:lstStyle/>
          <a:p>
            <a:r>
              <a:rPr lang="fi-FI"/>
              <a:t>Sari Granroth-Nalkki ja Tiina Heikkinen</a:t>
            </a:r>
            <a:endParaRPr lang="en-US"/>
          </a:p>
        </p:txBody>
      </p:sp>
      <p:sp>
        <p:nvSpPr>
          <p:cNvPr id="6" name="Dian numeron paikkamerkki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1278036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endParaRPr lang="en-US"/>
          </a:p>
        </p:txBody>
      </p:sp>
      <p:sp>
        <p:nvSpPr>
          <p:cNvPr id="6" name="Alatunnisteen paikkamerkki 5"/>
          <p:cNvSpPr>
            <a:spLocks noGrp="1"/>
          </p:cNvSpPr>
          <p:nvPr>
            <p:ph type="ftr" sz="quarter" idx="11"/>
          </p:nvPr>
        </p:nvSpPr>
        <p:spPr/>
        <p:txBody>
          <a:bodyPr/>
          <a:lstStyle/>
          <a:p>
            <a:r>
              <a:rPr lang="fi-FI"/>
              <a:t>Sari Granroth-Nalkki ja Tiina Heikkinen</a:t>
            </a:r>
            <a:endParaRPr lang="en-US"/>
          </a:p>
        </p:txBody>
      </p:sp>
      <p:sp>
        <p:nvSpPr>
          <p:cNvPr id="7" name="Dian numeron paikkamerkki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010112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endParaRPr lang="en-US"/>
          </a:p>
        </p:txBody>
      </p:sp>
      <p:sp>
        <p:nvSpPr>
          <p:cNvPr id="8" name="Alatunnisteen paikkamerkki 7"/>
          <p:cNvSpPr>
            <a:spLocks noGrp="1"/>
          </p:cNvSpPr>
          <p:nvPr>
            <p:ph type="ftr" sz="quarter" idx="11"/>
          </p:nvPr>
        </p:nvSpPr>
        <p:spPr/>
        <p:txBody>
          <a:bodyPr/>
          <a:lstStyle/>
          <a:p>
            <a:r>
              <a:rPr lang="fi-FI"/>
              <a:t>Sari Granroth-Nalkki ja Tiina Heikkinen</a:t>
            </a:r>
            <a:endParaRPr lang="en-US"/>
          </a:p>
        </p:txBody>
      </p:sp>
      <p:sp>
        <p:nvSpPr>
          <p:cNvPr id="9" name="Dian numeron paikkamerkki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6512546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r>
              <a:rPr lang="fi-FI"/>
              <a:t>Sari Granroth-Nalkki ja Tiina Heikkinen</a:t>
            </a:r>
          </a:p>
        </p:txBody>
      </p:sp>
      <p:sp>
        <p:nvSpPr>
          <p:cNvPr id="5" name="Dian numeron paikkamerkki 4"/>
          <p:cNvSpPr>
            <a:spLocks noGrp="1"/>
          </p:cNvSpPr>
          <p:nvPr>
            <p:ph type="sldNum" sz="quarter" idx="12"/>
          </p:nvPr>
        </p:nvSpPr>
        <p:spPr/>
        <p:txBody>
          <a:bodyPr/>
          <a:lstStyle/>
          <a:p>
            <a:fld id="{8237F837-371D-4F23-93B3-82F5047F0B94}" type="slidenum">
              <a:rPr lang="fi-FI" smtClean="0"/>
              <a:t>‹#›</a:t>
            </a:fld>
            <a:endParaRPr lang="fi-FI"/>
          </a:p>
        </p:txBody>
      </p:sp>
    </p:spTree>
    <p:extLst>
      <p:ext uri="{BB962C8B-B14F-4D97-AF65-F5344CB8AC3E}">
        <p14:creationId xmlns:p14="http://schemas.microsoft.com/office/powerpoint/2010/main" val="2184075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en-US"/>
          </a:p>
        </p:txBody>
      </p:sp>
      <p:sp>
        <p:nvSpPr>
          <p:cNvPr id="3" name="Alatunnisteen paikkamerkki 2"/>
          <p:cNvSpPr>
            <a:spLocks noGrp="1"/>
          </p:cNvSpPr>
          <p:nvPr>
            <p:ph type="ftr" sz="quarter" idx="11"/>
          </p:nvPr>
        </p:nvSpPr>
        <p:spPr/>
        <p:txBody>
          <a:bodyPr/>
          <a:lstStyle/>
          <a:p>
            <a:r>
              <a:rPr lang="fi-FI"/>
              <a:t>Sari Granroth-Nalkki ja Tiina Heikkinen</a:t>
            </a:r>
            <a:endParaRPr lang="en-US"/>
          </a:p>
        </p:txBody>
      </p:sp>
      <p:sp>
        <p:nvSpPr>
          <p:cNvPr id="4" name="Dian numeron paikkamerkki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492321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p:cNvSpPr>
            <a:spLocks noGrp="1"/>
          </p:cNvSpPr>
          <p:nvPr>
            <p:ph type="dt" sz="half" idx="10"/>
          </p:nvPr>
        </p:nvSpPr>
        <p:spPr/>
        <p:txBody>
          <a:bodyPr/>
          <a:lstStyle/>
          <a:p>
            <a:endParaRPr lang="en-US"/>
          </a:p>
        </p:txBody>
      </p:sp>
      <p:sp>
        <p:nvSpPr>
          <p:cNvPr id="6" name="Alatunnisteen paikkamerkki 5"/>
          <p:cNvSpPr>
            <a:spLocks noGrp="1"/>
          </p:cNvSpPr>
          <p:nvPr>
            <p:ph type="ftr" sz="quarter" idx="11"/>
          </p:nvPr>
        </p:nvSpPr>
        <p:spPr/>
        <p:txBody>
          <a:bodyPr/>
          <a:lstStyle/>
          <a:p>
            <a:r>
              <a:rPr lang="fi-FI"/>
              <a:t>Sari Granroth-Nalkki ja Tiina Heikkinen</a:t>
            </a:r>
            <a:endParaRPr lang="en-US"/>
          </a:p>
        </p:txBody>
      </p:sp>
      <p:sp>
        <p:nvSpPr>
          <p:cNvPr id="7" name="Dian numeron paikkamerkki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687544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p:cNvSpPr>
            <a:spLocks noGrp="1"/>
          </p:cNvSpPr>
          <p:nvPr>
            <p:ph type="dt" sz="half" idx="10"/>
          </p:nvPr>
        </p:nvSpPr>
        <p:spPr/>
        <p:txBody>
          <a:bodyPr/>
          <a:lstStyle/>
          <a:p>
            <a:endParaRPr lang="en-US"/>
          </a:p>
        </p:txBody>
      </p:sp>
      <p:sp>
        <p:nvSpPr>
          <p:cNvPr id="6" name="Alatunnisteen paikkamerkki 5"/>
          <p:cNvSpPr>
            <a:spLocks noGrp="1"/>
          </p:cNvSpPr>
          <p:nvPr>
            <p:ph type="ftr" sz="quarter" idx="11"/>
          </p:nvPr>
        </p:nvSpPr>
        <p:spPr/>
        <p:txBody>
          <a:bodyPr/>
          <a:lstStyle/>
          <a:p>
            <a:r>
              <a:rPr lang="fi-FI"/>
              <a:t>Sari Granroth-Nalkki ja Tiina Heikkinen</a:t>
            </a:r>
            <a:endParaRPr lang="en-US"/>
          </a:p>
        </p:txBody>
      </p:sp>
      <p:sp>
        <p:nvSpPr>
          <p:cNvPr id="7" name="Dian numeron paikkamerkki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9199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i-FI"/>
              <a:t>Muokkaa perustyyl. napsautt.</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fi-FI"/>
              <a:t>Sari Granroth-Nalkki ja Tiina Heikkinen</a:t>
            </a:r>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583017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endParaRPr lang="en-US"/>
          </a:p>
        </p:txBody>
      </p:sp>
      <p:sp>
        <p:nvSpPr>
          <p:cNvPr id="5" name="Alatunnisteen paikkamerkki 4"/>
          <p:cNvSpPr>
            <a:spLocks noGrp="1"/>
          </p:cNvSpPr>
          <p:nvPr>
            <p:ph type="ftr" sz="quarter" idx="11"/>
          </p:nvPr>
        </p:nvSpPr>
        <p:spPr/>
        <p:txBody>
          <a:bodyPr/>
          <a:lstStyle/>
          <a:p>
            <a:r>
              <a:rPr lang="fi-FI"/>
              <a:t>Sari Granroth-Nalkki ja Tiina Heikkinen</a:t>
            </a:r>
            <a:endParaRPr lang="en-US"/>
          </a:p>
        </p:txBody>
      </p:sp>
      <p:sp>
        <p:nvSpPr>
          <p:cNvPr id="6" name="Dian numeron paikkamerkki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1866703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endParaRPr lang="en-US"/>
          </a:p>
        </p:txBody>
      </p:sp>
      <p:sp>
        <p:nvSpPr>
          <p:cNvPr id="5" name="Alatunnisteen paikkamerkki 4"/>
          <p:cNvSpPr>
            <a:spLocks noGrp="1"/>
          </p:cNvSpPr>
          <p:nvPr>
            <p:ph type="ftr" sz="quarter" idx="11"/>
          </p:nvPr>
        </p:nvSpPr>
        <p:spPr/>
        <p:txBody>
          <a:bodyPr/>
          <a:lstStyle/>
          <a:p>
            <a:r>
              <a:rPr lang="fi-FI"/>
              <a:t>Sari Granroth-Nalkki ja Tiina Heikkinen</a:t>
            </a:r>
            <a:endParaRPr lang="en-US"/>
          </a:p>
        </p:txBody>
      </p:sp>
      <p:sp>
        <p:nvSpPr>
          <p:cNvPr id="6" name="Dian numeron paikkamerkki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809929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Otsikko ja sisältö 1">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Alatunnisteen paikkamerkki 7"/>
          <p:cNvSpPr>
            <a:spLocks noGrp="1"/>
          </p:cNvSpPr>
          <p:nvPr>
            <p:ph type="ftr" sz="quarter" idx="11"/>
          </p:nvPr>
        </p:nvSpPr>
        <p:spPr>
          <a:xfrm>
            <a:off x="839788" y="6341269"/>
            <a:ext cx="7587932" cy="318612"/>
          </a:xfrm>
          <a:prstGeom prst="rect">
            <a:avLst/>
          </a:prstGeom>
        </p:spPr>
        <p:txBody>
          <a:bodyPr/>
          <a:lstStyle>
            <a:lvl1pPr>
              <a:defRPr sz="1600">
                <a:latin typeface="Trebuchet MS" panose="020B0603020202020204" pitchFamily="34" charset="0"/>
                <a:cs typeface="Arial" panose="020B0604020202020204" pitchFamily="34" charset="0"/>
              </a:defRPr>
            </a:lvl1pPr>
          </a:lstStyle>
          <a:p>
            <a:r>
              <a:rPr lang="fi-FI"/>
              <a:t>Sari Granroth-Nalkki ja Tiina Heikkinen</a:t>
            </a:r>
          </a:p>
        </p:txBody>
      </p:sp>
      <p:sp>
        <p:nvSpPr>
          <p:cNvPr id="9" name="Sisällön paikkamerkki 2"/>
          <p:cNvSpPr>
            <a:spLocks noGrp="1"/>
          </p:cNvSpPr>
          <p:nvPr>
            <p:ph idx="1"/>
          </p:nvPr>
        </p:nvSpPr>
        <p:spPr>
          <a:xfrm>
            <a:off x="1386840" y="1606365"/>
            <a:ext cx="8854440" cy="3855424"/>
          </a:xfrm>
          <a:prstGeom prst="rect">
            <a:avLst/>
          </a:prstGeom>
        </p:spPr>
        <p:txBody>
          <a:bodyPr/>
          <a:lstStyle>
            <a:lvl1pPr>
              <a:defRPr sz="2800">
                <a:latin typeface="Trebuchet MS" panose="020B0603020202020204" pitchFamily="34" charset="0"/>
                <a:ea typeface="Tahoma" panose="020B0604030504040204" pitchFamily="34" charset="0"/>
                <a:cs typeface="Arial" panose="020B0604020202020204" pitchFamily="34" charset="0"/>
              </a:defRPr>
            </a:lvl1pPr>
            <a:lvl2pPr>
              <a:defRPr>
                <a:latin typeface="Trebuchet MS" panose="020B0603020202020204" pitchFamily="34" charset="0"/>
                <a:ea typeface="Tahoma" panose="020B0604030504040204" pitchFamily="34" charset="0"/>
                <a:cs typeface="Arial" panose="020B0604020202020204" pitchFamily="34" charset="0"/>
              </a:defRPr>
            </a:lvl2pPr>
            <a:lvl3pPr>
              <a:defRPr>
                <a:latin typeface="Trebuchet MS" panose="020B0603020202020204" pitchFamily="34" charset="0"/>
                <a:ea typeface="Tahoma" panose="020B0604030504040204" pitchFamily="34" charset="0"/>
                <a:cs typeface="Arial" panose="020B0604020202020204" pitchFamily="34" charset="0"/>
              </a:defRPr>
            </a:lvl3pPr>
            <a:lvl4pPr>
              <a:defRPr>
                <a:latin typeface="Trebuchet MS" panose="020B0603020202020204" pitchFamily="34" charset="0"/>
                <a:ea typeface="Tahoma" panose="020B0604030504040204" pitchFamily="34" charset="0"/>
                <a:cs typeface="Arial" panose="020B0604020202020204" pitchFamily="34" charset="0"/>
              </a:defRPr>
            </a:lvl4pPr>
            <a:lvl5pPr>
              <a:defRPr>
                <a:latin typeface="Trebuchet MS" panose="020B0603020202020204" pitchFamily="34" charset="0"/>
                <a:ea typeface="Tahoma" panose="020B0604030504040204" pitchFamily="34" charset="0"/>
                <a:cs typeface="Arial" panose="020B060402020202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Otsikko 1"/>
          <p:cNvSpPr>
            <a:spLocks noGrp="1"/>
          </p:cNvSpPr>
          <p:nvPr>
            <p:ph type="title"/>
          </p:nvPr>
        </p:nvSpPr>
        <p:spPr>
          <a:xfrm>
            <a:off x="1386840" y="626383"/>
            <a:ext cx="8854440" cy="968106"/>
          </a:xfrm>
          <a:prstGeom prst="rect">
            <a:avLst/>
          </a:prstGeom>
        </p:spPr>
        <p:txBody>
          <a:bodyPr/>
          <a:lstStyle>
            <a:lvl1pPr>
              <a:defRPr sz="3600" b="1">
                <a:latin typeface="Trebuchet MS" panose="020B0603020202020204" pitchFamily="34" charset="0"/>
                <a:ea typeface="Tahoma" panose="020B0604030504040204" pitchFamily="34" charset="0"/>
                <a:cs typeface="Arial" panose="020B0604020202020204" pitchFamily="34" charset="0"/>
              </a:defRPr>
            </a:lvl1pPr>
          </a:lstStyle>
          <a:p>
            <a:endParaRPr lang="fi-FI"/>
          </a:p>
        </p:txBody>
      </p:sp>
    </p:spTree>
    <p:extLst>
      <p:ext uri="{BB962C8B-B14F-4D97-AF65-F5344CB8AC3E}">
        <p14:creationId xmlns:p14="http://schemas.microsoft.com/office/powerpoint/2010/main" val="27928257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Kansidia Valteri">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sp>
        <p:nvSpPr>
          <p:cNvPr id="6" name="Alatunnisteen paikkamerkki 7"/>
          <p:cNvSpPr>
            <a:spLocks noGrp="1"/>
          </p:cNvSpPr>
          <p:nvPr>
            <p:ph type="ftr" sz="quarter" idx="11"/>
          </p:nvPr>
        </p:nvSpPr>
        <p:spPr>
          <a:xfrm>
            <a:off x="839788" y="6341269"/>
            <a:ext cx="7587932" cy="318612"/>
          </a:xfrm>
          <a:prstGeom prst="rect">
            <a:avLst/>
          </a:prstGeom>
        </p:spPr>
        <p:txBody>
          <a:bodyPr/>
          <a:lstStyle>
            <a:lvl1pPr>
              <a:defRPr sz="1600">
                <a:latin typeface="Trebuchet MS" panose="020B0603020202020204" pitchFamily="34" charset="0"/>
                <a:cs typeface="Arial" panose="020B0604020202020204" pitchFamily="34" charset="0"/>
              </a:defRPr>
            </a:lvl1pPr>
          </a:lstStyle>
          <a:p>
            <a:r>
              <a:rPr lang="fi-FI"/>
              <a:t>Sari Granroth-Nalkki ja Tiina Heikkinen</a:t>
            </a:r>
          </a:p>
        </p:txBody>
      </p:sp>
      <p:sp>
        <p:nvSpPr>
          <p:cNvPr id="3" name="Otsikko 2"/>
          <p:cNvSpPr>
            <a:spLocks noGrp="1"/>
          </p:cNvSpPr>
          <p:nvPr>
            <p:ph type="title"/>
          </p:nvPr>
        </p:nvSpPr>
        <p:spPr>
          <a:xfrm>
            <a:off x="2036064" y="2648077"/>
            <a:ext cx="7894320" cy="1325563"/>
          </a:xfrm>
          <a:prstGeom prst="rect">
            <a:avLst/>
          </a:prstGeom>
        </p:spPr>
        <p:txBody>
          <a:bodyPr/>
          <a:lstStyle>
            <a:lvl1pPr>
              <a:defRPr b="1">
                <a:latin typeface="Trebuchet MS" panose="020B0603020202020204" pitchFamily="34" charset="0"/>
                <a:cs typeface="Arial" panose="020B0604020202020204" pitchFamily="34" charset="0"/>
              </a:defRPr>
            </a:lvl1pPr>
          </a:lstStyle>
          <a:p>
            <a:r>
              <a:rPr lang="fi-FI"/>
              <a:t>Muokkaa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31470961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äli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Alatunnisteen paikkamerkki 7"/>
          <p:cNvSpPr>
            <a:spLocks noGrp="1"/>
          </p:cNvSpPr>
          <p:nvPr>
            <p:ph type="ftr" sz="quarter" idx="11"/>
          </p:nvPr>
        </p:nvSpPr>
        <p:spPr>
          <a:xfrm>
            <a:off x="839788" y="6341269"/>
            <a:ext cx="7587932" cy="318612"/>
          </a:xfrm>
          <a:prstGeom prst="rect">
            <a:avLst/>
          </a:prstGeom>
        </p:spPr>
        <p:txBody>
          <a:bodyPr/>
          <a:lstStyle>
            <a:lvl1pPr>
              <a:defRPr sz="1600">
                <a:latin typeface="Trebuchet MS" panose="020B0603020202020204" pitchFamily="34" charset="0"/>
                <a:cs typeface="Arial" panose="020B0604020202020204" pitchFamily="34" charset="0"/>
              </a:defRPr>
            </a:lvl1pPr>
          </a:lstStyle>
          <a:p>
            <a:r>
              <a:rPr lang="fi-FI"/>
              <a:t>Sari Granroth-Nalkki ja Tiina Heikkinen</a:t>
            </a:r>
          </a:p>
        </p:txBody>
      </p:sp>
      <p:sp>
        <p:nvSpPr>
          <p:cNvPr id="8" name="Otsikko 1"/>
          <p:cNvSpPr>
            <a:spLocks noGrp="1"/>
          </p:cNvSpPr>
          <p:nvPr>
            <p:ph type="title"/>
          </p:nvPr>
        </p:nvSpPr>
        <p:spPr>
          <a:xfrm>
            <a:off x="2188424" y="2621451"/>
            <a:ext cx="8854440" cy="968106"/>
          </a:xfrm>
          <a:prstGeom prst="rect">
            <a:avLst/>
          </a:prstGeom>
        </p:spPr>
        <p:txBody>
          <a:bodyPr/>
          <a:lstStyle>
            <a:lvl1pPr>
              <a:defRPr sz="3600" b="1">
                <a:latin typeface="Trebuchet MS" panose="020B0603020202020204" pitchFamily="34" charset="0"/>
                <a:ea typeface="Tahoma" panose="020B0604030504040204" pitchFamily="34" charset="0"/>
                <a:cs typeface="Arial" panose="020B0604020202020204" pitchFamily="34" charset="0"/>
              </a:defRPr>
            </a:lvl1pPr>
          </a:lstStyle>
          <a:p>
            <a:endParaRPr lang="fi-FI"/>
          </a:p>
        </p:txBody>
      </p:sp>
    </p:spTree>
    <p:extLst>
      <p:ext uri="{BB962C8B-B14F-4D97-AF65-F5344CB8AC3E}">
        <p14:creationId xmlns:p14="http://schemas.microsoft.com/office/powerpoint/2010/main" val="2624369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opetusdia kuva">
    <p:spTree>
      <p:nvGrpSpPr>
        <p:cNvPr id="1" name=""/>
        <p:cNvGrpSpPr/>
        <p:nvPr/>
      </p:nvGrpSpPr>
      <p:grpSpPr>
        <a:xfrm>
          <a:off x="0" y="0"/>
          <a:ext cx="0" cy="0"/>
          <a:chOff x="0" y="0"/>
          <a:chExt cx="0" cy="0"/>
        </a:xfrm>
      </p:grpSpPr>
      <p:pic>
        <p:nvPicPr>
          <p:cNvPr id="15" name="Kuva 14"/>
          <p:cNvPicPr>
            <a:picLocks noChangeAspect="1"/>
          </p:cNvPicPr>
          <p:nvPr userDrawn="1"/>
        </p:nvPicPr>
        <p:blipFill rotWithShape="1">
          <a:blip r:embed="rId2">
            <a:extLst>
              <a:ext uri="{28A0092B-C50C-407E-A947-70E740481C1C}">
                <a14:useLocalDpi xmlns:a14="http://schemas.microsoft.com/office/drawing/2010/main" val="0"/>
              </a:ext>
            </a:extLst>
          </a:blip>
          <a:srcRect b="15238"/>
          <a:stretch/>
        </p:blipFill>
        <p:spPr>
          <a:xfrm>
            <a:off x="-1" y="0"/>
            <a:ext cx="12192001" cy="5812972"/>
          </a:xfrm>
          <a:prstGeom prst="rect">
            <a:avLst/>
          </a:prstGeom>
        </p:spPr>
      </p:pic>
      <p:sp>
        <p:nvSpPr>
          <p:cNvPr id="8" name="Otsikko 5"/>
          <p:cNvSpPr>
            <a:spLocks noGrp="1"/>
          </p:cNvSpPr>
          <p:nvPr>
            <p:ph type="title" hasCustomPrompt="1"/>
          </p:nvPr>
        </p:nvSpPr>
        <p:spPr>
          <a:xfrm>
            <a:off x="3282044" y="3227774"/>
            <a:ext cx="2193877" cy="898902"/>
          </a:xfrm>
          <a:prstGeom prst="rect">
            <a:avLst/>
          </a:prstGeom>
        </p:spPr>
        <p:txBody>
          <a:bodyPr/>
          <a:lstStyle>
            <a:lvl1pPr>
              <a:defRPr b="1">
                <a:latin typeface="Trebuchet MS" panose="020B0603020202020204" pitchFamily="34" charset="0"/>
                <a:cs typeface="Arial" panose="020B0604020202020204" pitchFamily="34" charset="0"/>
              </a:defRPr>
            </a:lvl1pPr>
          </a:lstStyle>
          <a:p>
            <a:r>
              <a:rPr lang="fi-FI"/>
              <a:t>Kiitos!</a:t>
            </a:r>
          </a:p>
        </p:txBody>
      </p:sp>
      <p:sp>
        <p:nvSpPr>
          <p:cNvPr id="7" name="Alatunnisteen paikkamerkki 7"/>
          <p:cNvSpPr>
            <a:spLocks noGrp="1"/>
          </p:cNvSpPr>
          <p:nvPr>
            <p:ph type="ftr" sz="quarter" idx="11"/>
          </p:nvPr>
        </p:nvSpPr>
        <p:spPr>
          <a:xfrm>
            <a:off x="839788" y="6341269"/>
            <a:ext cx="7587932" cy="318612"/>
          </a:xfrm>
          <a:prstGeom prst="rect">
            <a:avLst/>
          </a:prstGeom>
        </p:spPr>
        <p:txBody>
          <a:bodyPr/>
          <a:lstStyle>
            <a:lvl1pPr>
              <a:defRPr sz="1600">
                <a:latin typeface="Trebuchet MS" panose="020B0603020202020204" pitchFamily="34" charset="0"/>
                <a:cs typeface="Arial" panose="020B0604020202020204" pitchFamily="34" charset="0"/>
              </a:defRPr>
            </a:lvl1pPr>
          </a:lstStyle>
          <a:p>
            <a:r>
              <a:rPr lang="fi-FI"/>
              <a:t>Sari Granroth-Nalkki ja Tiina Heikkinen</a:t>
            </a:r>
          </a:p>
        </p:txBody>
      </p:sp>
      <p:sp>
        <p:nvSpPr>
          <p:cNvPr id="9" name="Kuvan paikkamerkki 2"/>
          <p:cNvSpPr>
            <a:spLocks noGrp="1"/>
          </p:cNvSpPr>
          <p:nvPr>
            <p:ph type="pic" idx="16" hasCustomPrompt="1"/>
          </p:nvPr>
        </p:nvSpPr>
        <p:spPr>
          <a:xfrm>
            <a:off x="6146749" y="2410691"/>
            <a:ext cx="3044752" cy="2167247"/>
          </a:xfrm>
          <a:prstGeom prst="rect">
            <a:avLst/>
          </a:prstGeom>
          <a:ln w="57150">
            <a:solidFill>
              <a:schemeClr val="bg1"/>
            </a:solidFill>
          </a:ln>
          <a:effectLst>
            <a:outerShdw blurRad="50800" dist="38100" dir="2700000" algn="tl" rotWithShape="0">
              <a:prstClr val="black">
                <a:alpha val="40000"/>
              </a:prstClr>
            </a:outerShdw>
          </a:effectLst>
        </p:spPr>
        <p:txBody>
          <a:bodyPr/>
          <a:lstStyle>
            <a:lvl1pPr marL="0" indent="0">
              <a:buNone/>
              <a:defRPr sz="1100" baseline="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klikkaamalla tai poista elementti</a:t>
            </a:r>
          </a:p>
        </p:txBody>
      </p:sp>
      <p:sp>
        <p:nvSpPr>
          <p:cNvPr id="14" name="Suorakulmio 13"/>
          <p:cNvSpPr/>
          <p:nvPr userDrawn="1"/>
        </p:nvSpPr>
        <p:spPr>
          <a:xfrm>
            <a:off x="5684641" y="2702131"/>
            <a:ext cx="103895" cy="1739241"/>
          </a:xfrm>
          <a:prstGeom prst="rect">
            <a:avLst/>
          </a:prstGeom>
          <a:solidFill>
            <a:srgbClr val="FFD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aseline="0"/>
          </a:p>
        </p:txBody>
      </p:sp>
    </p:spTree>
    <p:extLst>
      <p:ext uri="{BB962C8B-B14F-4D97-AF65-F5344CB8AC3E}">
        <p14:creationId xmlns:p14="http://schemas.microsoft.com/office/powerpoint/2010/main" val="19585570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yhjä dia kuvakaappaus">
    <p:spTree>
      <p:nvGrpSpPr>
        <p:cNvPr id="1" name=""/>
        <p:cNvGrpSpPr/>
        <p:nvPr/>
      </p:nvGrpSpPr>
      <p:grpSpPr>
        <a:xfrm>
          <a:off x="0" y="0"/>
          <a:ext cx="0" cy="0"/>
          <a:chOff x="0" y="0"/>
          <a:chExt cx="0" cy="0"/>
        </a:xfrm>
      </p:grpSpPr>
      <p:sp>
        <p:nvSpPr>
          <p:cNvPr id="5" name="Alatunnisteen paikkamerkki 7"/>
          <p:cNvSpPr>
            <a:spLocks noGrp="1"/>
          </p:cNvSpPr>
          <p:nvPr>
            <p:ph type="ftr" sz="quarter" idx="11"/>
          </p:nvPr>
        </p:nvSpPr>
        <p:spPr>
          <a:xfrm>
            <a:off x="839788" y="6341269"/>
            <a:ext cx="7587932" cy="318612"/>
          </a:xfrm>
          <a:prstGeom prst="rect">
            <a:avLst/>
          </a:prstGeom>
        </p:spPr>
        <p:txBody>
          <a:bodyPr/>
          <a:lstStyle>
            <a:lvl1pPr>
              <a:defRPr sz="1600">
                <a:latin typeface="Trebuchet MS" panose="020B0603020202020204" pitchFamily="34" charset="0"/>
                <a:cs typeface="Arial" panose="020B0604020202020204" pitchFamily="34" charset="0"/>
              </a:defRPr>
            </a:lvl1pPr>
          </a:lstStyle>
          <a:p>
            <a:r>
              <a:rPr lang="fi-FI"/>
              <a:t>Sari Granroth-Nalkki ja Tiina Heikkinen</a:t>
            </a:r>
          </a:p>
        </p:txBody>
      </p:sp>
    </p:spTree>
    <p:extLst>
      <p:ext uri="{BB962C8B-B14F-4D97-AF65-F5344CB8AC3E}">
        <p14:creationId xmlns:p14="http://schemas.microsoft.com/office/powerpoint/2010/main" val="28433235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Otsikko ja sisälto 2">
    <p:spTree>
      <p:nvGrpSpPr>
        <p:cNvPr id="1" name=""/>
        <p:cNvGrpSpPr/>
        <p:nvPr/>
      </p:nvGrpSpPr>
      <p:grpSpPr>
        <a:xfrm>
          <a:off x="0" y="0"/>
          <a:ext cx="0" cy="0"/>
          <a:chOff x="0" y="0"/>
          <a:chExt cx="0" cy="0"/>
        </a:xfrm>
      </p:grpSpPr>
      <p:pic>
        <p:nvPicPr>
          <p:cNvPr id="3" name="Kuva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Alatunnisteen paikkamerkki 7"/>
          <p:cNvSpPr>
            <a:spLocks noGrp="1"/>
          </p:cNvSpPr>
          <p:nvPr>
            <p:ph type="ftr" sz="quarter" idx="11"/>
          </p:nvPr>
        </p:nvSpPr>
        <p:spPr>
          <a:xfrm>
            <a:off x="839788" y="6341269"/>
            <a:ext cx="7587932" cy="318612"/>
          </a:xfrm>
          <a:prstGeom prst="rect">
            <a:avLst/>
          </a:prstGeom>
        </p:spPr>
        <p:txBody>
          <a:bodyPr/>
          <a:lstStyle>
            <a:lvl1pPr>
              <a:defRPr sz="1600">
                <a:latin typeface="Trebuchet MS" panose="020B0603020202020204" pitchFamily="34" charset="0"/>
                <a:cs typeface="Arial" panose="020B0604020202020204" pitchFamily="34" charset="0"/>
              </a:defRPr>
            </a:lvl1pPr>
          </a:lstStyle>
          <a:p>
            <a:r>
              <a:rPr lang="fi-FI"/>
              <a:t>Sari Granroth-Nalkki ja Tiina Heikkinen</a:t>
            </a:r>
          </a:p>
        </p:txBody>
      </p:sp>
      <p:sp>
        <p:nvSpPr>
          <p:cNvPr id="9" name="Sisällön paikkamerkki 3"/>
          <p:cNvSpPr>
            <a:spLocks noGrp="1"/>
          </p:cNvSpPr>
          <p:nvPr>
            <p:ph sz="half" idx="2"/>
          </p:nvPr>
        </p:nvSpPr>
        <p:spPr>
          <a:xfrm>
            <a:off x="1386840" y="1609791"/>
            <a:ext cx="4053839" cy="3861992"/>
          </a:xfrm>
          <a:prstGeom prst="rect">
            <a:avLst/>
          </a:prstGeom>
        </p:spPr>
        <p:txBody>
          <a:bodyPr/>
          <a:lstStyle>
            <a:lvl1pPr>
              <a:defRPr sz="2800">
                <a:latin typeface="Trebuchet MS" panose="020B0603020202020204" pitchFamily="34" charset="0"/>
                <a:cs typeface="Arial" panose="020B0604020202020204" pitchFamily="34" charset="0"/>
              </a:defRPr>
            </a:lvl1pPr>
            <a:lvl2pPr>
              <a:defRPr>
                <a:latin typeface="Trebuchet MS" panose="020B0603020202020204" pitchFamily="34" charset="0"/>
                <a:cs typeface="Arial" panose="020B0604020202020204" pitchFamily="34" charset="0"/>
              </a:defRPr>
            </a:lvl2pPr>
            <a:lvl3pPr>
              <a:defRPr>
                <a:latin typeface="Trebuchet MS" panose="020B0603020202020204" pitchFamily="34" charset="0"/>
                <a:cs typeface="Arial" panose="020B0604020202020204" pitchFamily="34" charset="0"/>
              </a:defRPr>
            </a:lvl3pPr>
            <a:lvl4pPr>
              <a:defRPr>
                <a:latin typeface="Trebuchet MS" panose="020B0603020202020204" pitchFamily="34" charset="0"/>
                <a:cs typeface="Arial" panose="020B0604020202020204" pitchFamily="34" charset="0"/>
              </a:defRPr>
            </a:lvl4pPr>
            <a:lvl5pPr>
              <a:defRPr>
                <a:latin typeface="Trebuchet MS" panose="020B0603020202020204" pitchFamily="34" charset="0"/>
                <a:cs typeface="Arial" panose="020B060402020202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Sisällön paikkamerkki 5"/>
          <p:cNvSpPr>
            <a:spLocks noGrp="1"/>
          </p:cNvSpPr>
          <p:nvPr>
            <p:ph sz="quarter" idx="4"/>
          </p:nvPr>
        </p:nvSpPr>
        <p:spPr>
          <a:xfrm>
            <a:off x="5814060" y="1609791"/>
            <a:ext cx="4419600" cy="3861992"/>
          </a:xfrm>
          <a:prstGeom prst="rect">
            <a:avLst/>
          </a:prstGeom>
        </p:spPr>
        <p:txBody>
          <a:bodyPr/>
          <a:lstStyle>
            <a:lvl1pPr>
              <a:defRPr sz="2800">
                <a:latin typeface="Trebuchet MS" panose="020B0603020202020204" pitchFamily="34" charset="0"/>
                <a:cs typeface="Arial" panose="020B0604020202020204" pitchFamily="34" charset="0"/>
              </a:defRPr>
            </a:lvl1pPr>
            <a:lvl2pPr>
              <a:defRPr>
                <a:latin typeface="Trebuchet MS" panose="020B0603020202020204" pitchFamily="34" charset="0"/>
                <a:cs typeface="Arial" panose="020B0604020202020204" pitchFamily="34" charset="0"/>
              </a:defRPr>
            </a:lvl2pPr>
            <a:lvl3pPr>
              <a:defRPr>
                <a:latin typeface="Trebuchet MS" panose="020B0603020202020204" pitchFamily="34" charset="0"/>
                <a:cs typeface="Arial" panose="020B0604020202020204" pitchFamily="34" charset="0"/>
              </a:defRPr>
            </a:lvl3pPr>
            <a:lvl4pPr>
              <a:defRPr>
                <a:latin typeface="Trebuchet MS" panose="020B0603020202020204" pitchFamily="34" charset="0"/>
                <a:cs typeface="Arial" panose="020B0604020202020204" pitchFamily="34" charset="0"/>
              </a:defRPr>
            </a:lvl4pPr>
            <a:lvl5pPr>
              <a:defRPr>
                <a:latin typeface="Trebuchet MS" panose="020B0603020202020204" pitchFamily="34" charset="0"/>
                <a:cs typeface="Arial" panose="020B060402020202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Otsikko 1"/>
          <p:cNvSpPr>
            <a:spLocks noGrp="1"/>
          </p:cNvSpPr>
          <p:nvPr>
            <p:ph type="title"/>
          </p:nvPr>
        </p:nvSpPr>
        <p:spPr>
          <a:xfrm>
            <a:off x="1386840" y="626383"/>
            <a:ext cx="8854440" cy="968106"/>
          </a:xfrm>
          <a:prstGeom prst="rect">
            <a:avLst/>
          </a:prstGeom>
        </p:spPr>
        <p:txBody>
          <a:bodyPr/>
          <a:lstStyle>
            <a:lvl1pPr>
              <a:defRPr sz="3600" b="1">
                <a:latin typeface="Trebuchet MS" panose="020B0603020202020204" pitchFamily="34" charset="0"/>
                <a:ea typeface="Tahoma" panose="020B0604030504040204" pitchFamily="34" charset="0"/>
                <a:cs typeface="Arial" panose="020B0604020202020204" pitchFamily="34" charset="0"/>
              </a:defRPr>
            </a:lvl1pPr>
          </a:lstStyle>
          <a:p>
            <a:endParaRPr lang="fi-FI"/>
          </a:p>
        </p:txBody>
      </p:sp>
    </p:spTree>
    <p:extLst>
      <p:ext uri="{BB962C8B-B14F-4D97-AF65-F5344CB8AC3E}">
        <p14:creationId xmlns:p14="http://schemas.microsoft.com/office/powerpoint/2010/main" val="18462827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Lopetusdia yhteystiedot">
    <p:spTree>
      <p:nvGrpSpPr>
        <p:cNvPr id="1" name=""/>
        <p:cNvGrpSpPr/>
        <p:nvPr/>
      </p:nvGrpSpPr>
      <p:grpSpPr>
        <a:xfrm>
          <a:off x="0" y="0"/>
          <a:ext cx="0" cy="0"/>
          <a:chOff x="0" y="0"/>
          <a:chExt cx="0" cy="0"/>
        </a:xfrm>
      </p:grpSpPr>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b="15238"/>
          <a:stretch/>
        </p:blipFill>
        <p:spPr>
          <a:xfrm>
            <a:off x="-1" y="0"/>
            <a:ext cx="12192001" cy="5812972"/>
          </a:xfrm>
          <a:prstGeom prst="rect">
            <a:avLst/>
          </a:prstGeom>
        </p:spPr>
      </p:pic>
      <p:sp>
        <p:nvSpPr>
          <p:cNvPr id="8" name="Otsikko 5"/>
          <p:cNvSpPr>
            <a:spLocks noGrp="1"/>
          </p:cNvSpPr>
          <p:nvPr>
            <p:ph type="title" hasCustomPrompt="1"/>
          </p:nvPr>
        </p:nvSpPr>
        <p:spPr>
          <a:xfrm>
            <a:off x="3282044" y="3227774"/>
            <a:ext cx="2193877" cy="898902"/>
          </a:xfrm>
          <a:prstGeom prst="rect">
            <a:avLst/>
          </a:prstGeom>
        </p:spPr>
        <p:txBody>
          <a:bodyPr/>
          <a:lstStyle>
            <a:lvl1pPr>
              <a:defRPr b="1">
                <a:latin typeface="Trebuchet MS" panose="020B0603020202020204" pitchFamily="34" charset="0"/>
                <a:cs typeface="Arial" panose="020B0604020202020204" pitchFamily="34" charset="0"/>
              </a:defRPr>
            </a:lvl1pPr>
          </a:lstStyle>
          <a:p>
            <a:r>
              <a:rPr lang="fi-FI"/>
              <a:t>Kiitos!</a:t>
            </a:r>
          </a:p>
        </p:txBody>
      </p:sp>
      <p:sp>
        <p:nvSpPr>
          <p:cNvPr id="10" name="Sisällön paikkamerkki 2"/>
          <p:cNvSpPr>
            <a:spLocks noGrp="1"/>
          </p:cNvSpPr>
          <p:nvPr>
            <p:ph sz="half" idx="14" hasCustomPrompt="1"/>
          </p:nvPr>
        </p:nvSpPr>
        <p:spPr>
          <a:xfrm>
            <a:off x="6096000" y="2858190"/>
            <a:ext cx="3701929" cy="17434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aseline="0">
                <a:latin typeface="Trebuchet MS" panose="020B0603020202020204" pitchFamily="34" charset="0"/>
                <a:ea typeface="Tahoma" panose="020B0604030504040204" pitchFamily="34" charset="0"/>
                <a:cs typeface="Arial" panose="020B0604020202020204" pitchFamily="34" charset="0"/>
              </a:defRPr>
            </a:lvl1pPr>
            <a:lvl2pPr>
              <a:defRPr sz="2000">
                <a:latin typeface="Raleway" panose="020B0003030101060003" pitchFamily="34" charset="0"/>
                <a:ea typeface="Tahoma" panose="020B0604030504040204" pitchFamily="34" charset="0"/>
                <a:cs typeface="Tahoma" panose="020B0604030504040204" pitchFamily="34" charset="0"/>
              </a:defRPr>
            </a:lvl2pPr>
            <a:lvl3pPr>
              <a:defRPr sz="1800">
                <a:latin typeface="Raleway" panose="020B0003030101060003" pitchFamily="34" charset="0"/>
                <a:ea typeface="Tahoma" panose="020B0604030504040204" pitchFamily="34" charset="0"/>
                <a:cs typeface="Tahoma" panose="020B0604030504040204" pitchFamily="34" charset="0"/>
              </a:defRPr>
            </a:lvl3pPr>
            <a:lvl4pPr>
              <a:defRPr sz="1600">
                <a:latin typeface="Raleway" panose="020B0003030101060003" pitchFamily="34" charset="0"/>
                <a:ea typeface="Tahoma" panose="020B0604030504040204" pitchFamily="34" charset="0"/>
                <a:cs typeface="Tahoma" panose="020B0604030504040204" pitchFamily="34" charset="0"/>
              </a:defRPr>
            </a:lvl4pPr>
            <a:lvl5pPr>
              <a:defRPr sz="1400">
                <a:latin typeface="Raleway" panose="020B0003030101060003" pitchFamily="34" charset="0"/>
                <a:ea typeface="Tahoma" panose="020B0604030504040204" pitchFamily="34" charset="0"/>
                <a:cs typeface="Tahoma" panose="020B0604030504040204" pitchFamily="34" charset="0"/>
              </a:defRPr>
            </a:lvl5pPr>
          </a:lstStyle>
          <a:p>
            <a:pPr lvl="0"/>
            <a:r>
              <a:rPr lang="fi-FI"/>
              <a:t>Ohjaava opettaja Matti Meikäläinen</a:t>
            </a:r>
          </a:p>
          <a:p>
            <a:pPr lvl="0"/>
            <a:r>
              <a:rPr lang="fi-FI" err="1"/>
              <a:t>Oppimis</a:t>
            </a:r>
            <a:r>
              <a:rPr lang="fi-FI"/>
              <a:t>- ja ohjauskeskus Valteri</a:t>
            </a:r>
          </a:p>
          <a:p>
            <a:pPr lvl="0"/>
            <a:r>
              <a:rPr lang="fi-FI"/>
              <a:t>0295 33 0000</a:t>
            </a:r>
          </a:p>
          <a:p>
            <a:pPr lvl="0"/>
            <a:r>
              <a:rPr lang="fi-FI"/>
              <a:t>matti.meikalainen@valteri.fi</a:t>
            </a:r>
          </a:p>
        </p:txBody>
      </p:sp>
      <p:sp>
        <p:nvSpPr>
          <p:cNvPr id="7" name="Alatunnisteen paikkamerkki 7"/>
          <p:cNvSpPr>
            <a:spLocks noGrp="1"/>
          </p:cNvSpPr>
          <p:nvPr>
            <p:ph type="ftr" sz="quarter" idx="11"/>
          </p:nvPr>
        </p:nvSpPr>
        <p:spPr>
          <a:xfrm>
            <a:off x="839788" y="6341269"/>
            <a:ext cx="7587932" cy="318612"/>
          </a:xfrm>
          <a:prstGeom prst="rect">
            <a:avLst/>
          </a:prstGeom>
        </p:spPr>
        <p:txBody>
          <a:bodyPr/>
          <a:lstStyle>
            <a:lvl1pPr>
              <a:defRPr sz="1600">
                <a:latin typeface="Trebuchet MS" panose="020B0603020202020204" pitchFamily="34" charset="0"/>
                <a:cs typeface="Arial" panose="020B0604020202020204" pitchFamily="34" charset="0"/>
              </a:defRPr>
            </a:lvl1pPr>
          </a:lstStyle>
          <a:p>
            <a:r>
              <a:rPr lang="fi-FI"/>
              <a:t>Sari Granroth-Nalkki ja Tiina Heikkinen</a:t>
            </a:r>
          </a:p>
        </p:txBody>
      </p:sp>
      <p:sp>
        <p:nvSpPr>
          <p:cNvPr id="11" name="Suorakulmio 10"/>
          <p:cNvSpPr/>
          <p:nvPr userDrawn="1"/>
        </p:nvSpPr>
        <p:spPr>
          <a:xfrm>
            <a:off x="5684641" y="2702131"/>
            <a:ext cx="103895" cy="1739241"/>
          </a:xfrm>
          <a:prstGeom prst="rect">
            <a:avLst/>
          </a:prstGeom>
          <a:solidFill>
            <a:srgbClr val="FFD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aseline="0"/>
          </a:p>
        </p:txBody>
      </p:sp>
    </p:spTree>
    <p:extLst>
      <p:ext uri="{BB962C8B-B14F-4D97-AF65-F5344CB8AC3E}">
        <p14:creationId xmlns:p14="http://schemas.microsoft.com/office/powerpoint/2010/main" val="4304782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YHJA_SIVU">
    <p:spTree>
      <p:nvGrpSpPr>
        <p:cNvPr id="1" name=""/>
        <p:cNvGrpSpPr/>
        <p:nvPr/>
      </p:nvGrpSpPr>
      <p:grpSpPr>
        <a:xfrm>
          <a:off x="0" y="0"/>
          <a:ext cx="0" cy="0"/>
          <a:chOff x="0" y="0"/>
          <a:chExt cx="0" cy="0"/>
        </a:xfrm>
      </p:grpSpPr>
      <p:pic>
        <p:nvPicPr>
          <p:cNvPr id="3" name="Kuva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3" y="0"/>
            <a:ext cx="12191999" cy="6858000"/>
          </a:xfrm>
          <a:prstGeom prst="rect">
            <a:avLst/>
          </a:prstGeom>
        </p:spPr>
      </p:pic>
      <p:sp>
        <p:nvSpPr>
          <p:cNvPr id="4" name="Alatunnisteen paikkamerkki 7"/>
          <p:cNvSpPr>
            <a:spLocks noGrp="1"/>
          </p:cNvSpPr>
          <p:nvPr>
            <p:ph type="ftr" sz="quarter" idx="11"/>
          </p:nvPr>
        </p:nvSpPr>
        <p:spPr>
          <a:xfrm>
            <a:off x="839788" y="6341268"/>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Sari Granroth-Nalkki ja Tiina Heikkinen</a:t>
            </a:r>
          </a:p>
        </p:txBody>
      </p:sp>
    </p:spTree>
    <p:extLst>
      <p:ext uri="{BB962C8B-B14F-4D97-AF65-F5344CB8AC3E}">
        <p14:creationId xmlns:p14="http://schemas.microsoft.com/office/powerpoint/2010/main" val="2492628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fi-FI"/>
              <a:t>Sari Granroth-Nalkki ja Tiina Heikkinen</a:t>
            </a:r>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73658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Kansidia Valteri">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sp>
        <p:nvSpPr>
          <p:cNvPr id="6" name="Alatunnisteen paikkamerkki 7"/>
          <p:cNvSpPr>
            <a:spLocks noGrp="1"/>
          </p:cNvSpPr>
          <p:nvPr>
            <p:ph type="ftr" sz="quarter" idx="11"/>
          </p:nvPr>
        </p:nvSpPr>
        <p:spPr>
          <a:xfrm>
            <a:off x="839788" y="6341269"/>
            <a:ext cx="7587932" cy="318612"/>
          </a:xfrm>
          <a:prstGeom prst="rect">
            <a:avLst/>
          </a:prstGeom>
        </p:spPr>
        <p:txBody>
          <a:bodyPr/>
          <a:lstStyle>
            <a:lvl1pPr>
              <a:defRPr sz="1600">
                <a:latin typeface="Trebuchet MS" panose="020B0603020202020204" pitchFamily="34" charset="0"/>
                <a:cs typeface="Arial" panose="020B0604020202020204" pitchFamily="34" charset="0"/>
              </a:defRPr>
            </a:lvl1pPr>
          </a:lstStyle>
          <a:p>
            <a:endParaRPr lang="fi-FI"/>
          </a:p>
        </p:txBody>
      </p:sp>
      <p:sp>
        <p:nvSpPr>
          <p:cNvPr id="3" name="Otsikko 2"/>
          <p:cNvSpPr>
            <a:spLocks noGrp="1"/>
          </p:cNvSpPr>
          <p:nvPr>
            <p:ph type="title"/>
          </p:nvPr>
        </p:nvSpPr>
        <p:spPr>
          <a:xfrm>
            <a:off x="2036064" y="2648077"/>
            <a:ext cx="7894320" cy="1325563"/>
          </a:xfrm>
          <a:prstGeom prst="rect">
            <a:avLst/>
          </a:prstGeom>
        </p:spPr>
        <p:txBody>
          <a:bodyPr/>
          <a:lstStyle>
            <a:lvl1pPr>
              <a:defRPr b="1">
                <a:latin typeface="Trebuchet MS" panose="020B0603020202020204" pitchFamily="34" charset="0"/>
                <a:cs typeface="Arial" panose="020B0604020202020204" pitchFamily="34" charset="0"/>
              </a:defRPr>
            </a:lvl1pPr>
          </a:lstStyle>
          <a:p>
            <a:r>
              <a:rPr lang="fi-FI"/>
              <a:t>Muokkaa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4563596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ansidia Valteri ja OPH">
    <p:spTree>
      <p:nvGrpSpPr>
        <p:cNvPr id="1" name=""/>
        <p:cNvGrpSpPr/>
        <p:nvPr/>
      </p:nvGrpSpPr>
      <p:grpSpPr>
        <a:xfrm>
          <a:off x="0" y="0"/>
          <a:ext cx="0" cy="0"/>
          <a:chOff x="0" y="0"/>
          <a:chExt cx="0" cy="0"/>
        </a:xfrm>
      </p:grpSpPr>
      <p:pic>
        <p:nvPicPr>
          <p:cNvPr id="2" name="Kuva 1" descr="Valterin logo ja Opetushallitukse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Alatunnisteen paikkamerkki 7"/>
          <p:cNvSpPr>
            <a:spLocks noGrp="1"/>
          </p:cNvSpPr>
          <p:nvPr>
            <p:ph type="ftr" sz="quarter" idx="11"/>
          </p:nvPr>
        </p:nvSpPr>
        <p:spPr>
          <a:xfrm>
            <a:off x="839788" y="6341269"/>
            <a:ext cx="7587932" cy="318612"/>
          </a:xfrm>
          <a:prstGeom prst="rect">
            <a:avLst/>
          </a:prstGeom>
        </p:spPr>
        <p:txBody>
          <a:bodyPr/>
          <a:lstStyle>
            <a:lvl1pPr>
              <a:defRPr sz="1600">
                <a:latin typeface="Trebuchet MS" panose="020B0603020202020204" pitchFamily="34" charset="0"/>
                <a:cs typeface="Arial" panose="020B0604020202020204" pitchFamily="34" charset="0"/>
              </a:defRPr>
            </a:lvl1pPr>
          </a:lstStyle>
          <a:p>
            <a:endParaRPr lang="fi-FI"/>
          </a:p>
        </p:txBody>
      </p:sp>
      <p:sp>
        <p:nvSpPr>
          <p:cNvPr id="7" name="Otsikko 2"/>
          <p:cNvSpPr>
            <a:spLocks noGrp="1"/>
          </p:cNvSpPr>
          <p:nvPr>
            <p:ph type="title"/>
          </p:nvPr>
        </p:nvSpPr>
        <p:spPr>
          <a:xfrm>
            <a:off x="2036064" y="2648077"/>
            <a:ext cx="7894320" cy="1325563"/>
          </a:xfrm>
          <a:prstGeom prst="rect">
            <a:avLst/>
          </a:prstGeom>
        </p:spPr>
        <p:txBody>
          <a:bodyPr/>
          <a:lstStyle>
            <a:lvl1pPr>
              <a:defRPr b="1">
                <a:latin typeface="Trebuchet MS" panose="020B0603020202020204" pitchFamily="34" charset="0"/>
                <a:cs typeface="Arial" panose="020B0604020202020204" pitchFamily="34" charset="0"/>
              </a:defRPr>
            </a:lvl1pPr>
          </a:lstStyle>
          <a:p>
            <a:r>
              <a:rPr lang="fi-FI"/>
              <a:t>Muokkaa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2201448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äli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Alatunnisteen paikkamerkki 7"/>
          <p:cNvSpPr>
            <a:spLocks noGrp="1"/>
          </p:cNvSpPr>
          <p:nvPr>
            <p:ph type="ftr" sz="quarter" idx="11"/>
          </p:nvPr>
        </p:nvSpPr>
        <p:spPr>
          <a:xfrm>
            <a:off x="839788" y="6341269"/>
            <a:ext cx="7587932" cy="318612"/>
          </a:xfrm>
          <a:prstGeom prst="rect">
            <a:avLst/>
          </a:prstGeom>
        </p:spPr>
        <p:txBody>
          <a:bodyPr/>
          <a:lstStyle>
            <a:lvl1pPr>
              <a:defRPr sz="1600">
                <a:latin typeface="Trebuchet MS" panose="020B0603020202020204" pitchFamily="34" charset="0"/>
                <a:cs typeface="Arial" panose="020B0604020202020204" pitchFamily="34" charset="0"/>
              </a:defRPr>
            </a:lvl1pPr>
          </a:lstStyle>
          <a:p>
            <a:endParaRPr lang="fi-FI"/>
          </a:p>
        </p:txBody>
      </p:sp>
      <p:sp>
        <p:nvSpPr>
          <p:cNvPr id="8" name="Otsikko 1"/>
          <p:cNvSpPr>
            <a:spLocks noGrp="1"/>
          </p:cNvSpPr>
          <p:nvPr>
            <p:ph type="title"/>
          </p:nvPr>
        </p:nvSpPr>
        <p:spPr>
          <a:xfrm>
            <a:off x="2188424" y="2621451"/>
            <a:ext cx="8854440" cy="968106"/>
          </a:xfrm>
          <a:prstGeom prst="rect">
            <a:avLst/>
          </a:prstGeom>
        </p:spPr>
        <p:txBody>
          <a:bodyPr/>
          <a:lstStyle>
            <a:lvl1pPr>
              <a:defRPr sz="3600" b="1">
                <a:latin typeface="Trebuchet MS" panose="020B0603020202020204" pitchFamily="34" charset="0"/>
                <a:ea typeface="Tahoma" panose="020B0604030504040204" pitchFamily="34" charset="0"/>
                <a:cs typeface="Arial" panose="020B0604020202020204" pitchFamily="34" charset="0"/>
              </a:defRPr>
            </a:lvl1pPr>
          </a:lstStyle>
          <a:p>
            <a:endParaRPr lang="fi-FI"/>
          </a:p>
        </p:txBody>
      </p:sp>
    </p:spTree>
    <p:extLst>
      <p:ext uri="{BB962C8B-B14F-4D97-AF65-F5344CB8AC3E}">
        <p14:creationId xmlns:p14="http://schemas.microsoft.com/office/powerpoint/2010/main" val="16062197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tsikko ja sisältö 1">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Alatunnisteen paikkamerkki 7"/>
          <p:cNvSpPr>
            <a:spLocks noGrp="1"/>
          </p:cNvSpPr>
          <p:nvPr>
            <p:ph type="ftr" sz="quarter" idx="11"/>
          </p:nvPr>
        </p:nvSpPr>
        <p:spPr>
          <a:xfrm>
            <a:off x="839788" y="6341269"/>
            <a:ext cx="7587932" cy="318612"/>
          </a:xfrm>
          <a:prstGeom prst="rect">
            <a:avLst/>
          </a:prstGeom>
        </p:spPr>
        <p:txBody>
          <a:bodyPr/>
          <a:lstStyle>
            <a:lvl1pPr>
              <a:defRPr sz="1600">
                <a:latin typeface="Trebuchet MS" panose="020B0603020202020204" pitchFamily="34" charset="0"/>
                <a:cs typeface="Arial" panose="020B0604020202020204" pitchFamily="34" charset="0"/>
              </a:defRPr>
            </a:lvl1pPr>
          </a:lstStyle>
          <a:p>
            <a:endParaRPr lang="fi-FI"/>
          </a:p>
        </p:txBody>
      </p:sp>
      <p:sp>
        <p:nvSpPr>
          <p:cNvPr id="9" name="Sisällön paikkamerkki 2"/>
          <p:cNvSpPr>
            <a:spLocks noGrp="1"/>
          </p:cNvSpPr>
          <p:nvPr>
            <p:ph idx="1"/>
          </p:nvPr>
        </p:nvSpPr>
        <p:spPr>
          <a:xfrm>
            <a:off x="1386840" y="1606365"/>
            <a:ext cx="8854440" cy="3855424"/>
          </a:xfrm>
          <a:prstGeom prst="rect">
            <a:avLst/>
          </a:prstGeom>
        </p:spPr>
        <p:txBody>
          <a:bodyPr/>
          <a:lstStyle>
            <a:lvl1pPr>
              <a:defRPr sz="2800">
                <a:latin typeface="Trebuchet MS" panose="020B0603020202020204" pitchFamily="34" charset="0"/>
                <a:ea typeface="Tahoma" panose="020B0604030504040204" pitchFamily="34" charset="0"/>
                <a:cs typeface="Arial" panose="020B0604020202020204" pitchFamily="34" charset="0"/>
              </a:defRPr>
            </a:lvl1pPr>
            <a:lvl2pPr>
              <a:defRPr>
                <a:latin typeface="Trebuchet MS" panose="020B0603020202020204" pitchFamily="34" charset="0"/>
                <a:ea typeface="Tahoma" panose="020B0604030504040204" pitchFamily="34" charset="0"/>
                <a:cs typeface="Arial" panose="020B0604020202020204" pitchFamily="34" charset="0"/>
              </a:defRPr>
            </a:lvl2pPr>
            <a:lvl3pPr>
              <a:defRPr>
                <a:latin typeface="Trebuchet MS" panose="020B0603020202020204" pitchFamily="34" charset="0"/>
                <a:ea typeface="Tahoma" panose="020B0604030504040204" pitchFamily="34" charset="0"/>
                <a:cs typeface="Arial" panose="020B0604020202020204" pitchFamily="34" charset="0"/>
              </a:defRPr>
            </a:lvl3pPr>
            <a:lvl4pPr>
              <a:defRPr>
                <a:latin typeface="Trebuchet MS" panose="020B0603020202020204" pitchFamily="34" charset="0"/>
                <a:ea typeface="Tahoma" panose="020B0604030504040204" pitchFamily="34" charset="0"/>
                <a:cs typeface="Arial" panose="020B0604020202020204" pitchFamily="34" charset="0"/>
              </a:defRPr>
            </a:lvl4pPr>
            <a:lvl5pPr>
              <a:defRPr>
                <a:latin typeface="Trebuchet MS" panose="020B0603020202020204" pitchFamily="34" charset="0"/>
                <a:ea typeface="Tahoma" panose="020B0604030504040204" pitchFamily="34" charset="0"/>
                <a:cs typeface="Arial" panose="020B060402020202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Otsikko 1"/>
          <p:cNvSpPr>
            <a:spLocks noGrp="1"/>
          </p:cNvSpPr>
          <p:nvPr>
            <p:ph type="title"/>
          </p:nvPr>
        </p:nvSpPr>
        <p:spPr>
          <a:xfrm>
            <a:off x="1386840" y="626383"/>
            <a:ext cx="8854440" cy="968106"/>
          </a:xfrm>
          <a:prstGeom prst="rect">
            <a:avLst/>
          </a:prstGeom>
        </p:spPr>
        <p:txBody>
          <a:bodyPr/>
          <a:lstStyle>
            <a:lvl1pPr>
              <a:defRPr sz="3600" b="1">
                <a:latin typeface="Trebuchet MS" panose="020B0603020202020204" pitchFamily="34" charset="0"/>
                <a:ea typeface="Tahoma" panose="020B0604030504040204" pitchFamily="34" charset="0"/>
                <a:cs typeface="Arial" panose="020B0604020202020204" pitchFamily="34" charset="0"/>
              </a:defRPr>
            </a:lvl1pPr>
          </a:lstStyle>
          <a:p>
            <a:endParaRPr lang="fi-FI"/>
          </a:p>
        </p:txBody>
      </p:sp>
    </p:spTree>
    <p:extLst>
      <p:ext uri="{BB962C8B-B14F-4D97-AF65-F5344CB8AC3E}">
        <p14:creationId xmlns:p14="http://schemas.microsoft.com/office/powerpoint/2010/main" val="27857286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tsikko ja sisälto 2">
    <p:spTree>
      <p:nvGrpSpPr>
        <p:cNvPr id="1" name=""/>
        <p:cNvGrpSpPr/>
        <p:nvPr/>
      </p:nvGrpSpPr>
      <p:grpSpPr>
        <a:xfrm>
          <a:off x="0" y="0"/>
          <a:ext cx="0" cy="0"/>
          <a:chOff x="0" y="0"/>
          <a:chExt cx="0" cy="0"/>
        </a:xfrm>
      </p:grpSpPr>
      <p:pic>
        <p:nvPicPr>
          <p:cNvPr id="3" name="Kuva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Alatunnisteen paikkamerkki 7"/>
          <p:cNvSpPr>
            <a:spLocks noGrp="1"/>
          </p:cNvSpPr>
          <p:nvPr>
            <p:ph type="ftr" sz="quarter" idx="11"/>
          </p:nvPr>
        </p:nvSpPr>
        <p:spPr>
          <a:xfrm>
            <a:off x="839788" y="6341269"/>
            <a:ext cx="7587932" cy="318612"/>
          </a:xfrm>
          <a:prstGeom prst="rect">
            <a:avLst/>
          </a:prstGeom>
        </p:spPr>
        <p:txBody>
          <a:bodyPr/>
          <a:lstStyle>
            <a:lvl1pPr>
              <a:defRPr sz="1600">
                <a:latin typeface="Trebuchet MS" panose="020B0603020202020204" pitchFamily="34" charset="0"/>
                <a:cs typeface="Arial" panose="020B0604020202020204" pitchFamily="34" charset="0"/>
              </a:defRPr>
            </a:lvl1pPr>
          </a:lstStyle>
          <a:p>
            <a:endParaRPr lang="fi-FI"/>
          </a:p>
        </p:txBody>
      </p:sp>
      <p:sp>
        <p:nvSpPr>
          <p:cNvPr id="9" name="Sisällön paikkamerkki 3"/>
          <p:cNvSpPr>
            <a:spLocks noGrp="1"/>
          </p:cNvSpPr>
          <p:nvPr>
            <p:ph sz="half" idx="2"/>
          </p:nvPr>
        </p:nvSpPr>
        <p:spPr>
          <a:xfrm>
            <a:off x="1386840" y="1609791"/>
            <a:ext cx="4053839" cy="3861992"/>
          </a:xfrm>
          <a:prstGeom prst="rect">
            <a:avLst/>
          </a:prstGeom>
        </p:spPr>
        <p:txBody>
          <a:bodyPr/>
          <a:lstStyle>
            <a:lvl1pPr>
              <a:defRPr sz="2800">
                <a:latin typeface="Trebuchet MS" panose="020B0603020202020204" pitchFamily="34" charset="0"/>
                <a:cs typeface="Arial" panose="020B0604020202020204" pitchFamily="34" charset="0"/>
              </a:defRPr>
            </a:lvl1pPr>
            <a:lvl2pPr>
              <a:defRPr>
                <a:latin typeface="Trebuchet MS" panose="020B0603020202020204" pitchFamily="34" charset="0"/>
                <a:cs typeface="Arial" panose="020B0604020202020204" pitchFamily="34" charset="0"/>
              </a:defRPr>
            </a:lvl2pPr>
            <a:lvl3pPr>
              <a:defRPr>
                <a:latin typeface="Trebuchet MS" panose="020B0603020202020204" pitchFamily="34" charset="0"/>
                <a:cs typeface="Arial" panose="020B0604020202020204" pitchFamily="34" charset="0"/>
              </a:defRPr>
            </a:lvl3pPr>
            <a:lvl4pPr>
              <a:defRPr>
                <a:latin typeface="Trebuchet MS" panose="020B0603020202020204" pitchFamily="34" charset="0"/>
                <a:cs typeface="Arial" panose="020B0604020202020204" pitchFamily="34" charset="0"/>
              </a:defRPr>
            </a:lvl4pPr>
            <a:lvl5pPr>
              <a:defRPr>
                <a:latin typeface="Trebuchet MS" panose="020B0603020202020204" pitchFamily="34" charset="0"/>
                <a:cs typeface="Arial" panose="020B060402020202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Sisällön paikkamerkki 5"/>
          <p:cNvSpPr>
            <a:spLocks noGrp="1"/>
          </p:cNvSpPr>
          <p:nvPr>
            <p:ph sz="quarter" idx="4"/>
          </p:nvPr>
        </p:nvSpPr>
        <p:spPr>
          <a:xfrm>
            <a:off x="5814060" y="1609791"/>
            <a:ext cx="4419600" cy="3861992"/>
          </a:xfrm>
          <a:prstGeom prst="rect">
            <a:avLst/>
          </a:prstGeom>
        </p:spPr>
        <p:txBody>
          <a:bodyPr/>
          <a:lstStyle>
            <a:lvl1pPr>
              <a:defRPr sz="2800">
                <a:latin typeface="Trebuchet MS" panose="020B0603020202020204" pitchFamily="34" charset="0"/>
                <a:cs typeface="Arial" panose="020B0604020202020204" pitchFamily="34" charset="0"/>
              </a:defRPr>
            </a:lvl1pPr>
            <a:lvl2pPr>
              <a:defRPr>
                <a:latin typeface="Trebuchet MS" panose="020B0603020202020204" pitchFamily="34" charset="0"/>
                <a:cs typeface="Arial" panose="020B0604020202020204" pitchFamily="34" charset="0"/>
              </a:defRPr>
            </a:lvl2pPr>
            <a:lvl3pPr>
              <a:defRPr>
                <a:latin typeface="Trebuchet MS" panose="020B0603020202020204" pitchFamily="34" charset="0"/>
                <a:cs typeface="Arial" panose="020B0604020202020204" pitchFamily="34" charset="0"/>
              </a:defRPr>
            </a:lvl3pPr>
            <a:lvl4pPr>
              <a:defRPr>
                <a:latin typeface="Trebuchet MS" panose="020B0603020202020204" pitchFamily="34" charset="0"/>
                <a:cs typeface="Arial" panose="020B0604020202020204" pitchFamily="34" charset="0"/>
              </a:defRPr>
            </a:lvl4pPr>
            <a:lvl5pPr>
              <a:defRPr>
                <a:latin typeface="Trebuchet MS" panose="020B0603020202020204" pitchFamily="34" charset="0"/>
                <a:cs typeface="Arial" panose="020B060402020202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Otsikko 1"/>
          <p:cNvSpPr>
            <a:spLocks noGrp="1"/>
          </p:cNvSpPr>
          <p:nvPr>
            <p:ph type="title"/>
          </p:nvPr>
        </p:nvSpPr>
        <p:spPr>
          <a:xfrm>
            <a:off x="1386840" y="626383"/>
            <a:ext cx="8854440" cy="968106"/>
          </a:xfrm>
          <a:prstGeom prst="rect">
            <a:avLst/>
          </a:prstGeom>
        </p:spPr>
        <p:txBody>
          <a:bodyPr/>
          <a:lstStyle>
            <a:lvl1pPr>
              <a:defRPr sz="3600" b="1">
                <a:latin typeface="Trebuchet MS" panose="020B0603020202020204" pitchFamily="34" charset="0"/>
                <a:ea typeface="Tahoma" panose="020B0604030504040204" pitchFamily="34" charset="0"/>
                <a:cs typeface="Arial" panose="020B0604020202020204" pitchFamily="34" charset="0"/>
              </a:defRPr>
            </a:lvl1pPr>
          </a:lstStyle>
          <a:p>
            <a:endParaRPr lang="fi-FI"/>
          </a:p>
        </p:txBody>
      </p:sp>
    </p:spTree>
    <p:extLst>
      <p:ext uri="{BB962C8B-B14F-4D97-AF65-F5344CB8AC3E}">
        <p14:creationId xmlns:p14="http://schemas.microsoft.com/office/powerpoint/2010/main" val="31613451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pic>
        <p:nvPicPr>
          <p:cNvPr id="3" name="Kuva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Kuvan paikkamerkki 2"/>
          <p:cNvSpPr>
            <a:spLocks noGrp="1"/>
          </p:cNvSpPr>
          <p:nvPr>
            <p:ph type="pic" idx="16" hasCustomPrompt="1"/>
          </p:nvPr>
        </p:nvSpPr>
        <p:spPr>
          <a:xfrm>
            <a:off x="6825599" y="1799043"/>
            <a:ext cx="3204241" cy="2427201"/>
          </a:xfrm>
          <a:prstGeom prst="rect">
            <a:avLst/>
          </a:prstGeom>
          <a:ln w="57150">
            <a:solidFill>
              <a:schemeClr val="bg1"/>
            </a:solidFill>
          </a:ln>
          <a:effectLst>
            <a:outerShdw blurRad="50800" dist="38100" dir="2700000" algn="tl" rotWithShape="0">
              <a:prstClr val="black">
                <a:alpha val="40000"/>
              </a:prstClr>
            </a:outerShdw>
          </a:effectLst>
        </p:spPr>
        <p:txBody>
          <a:bodyPr/>
          <a:lstStyle>
            <a:lvl1pPr marL="0" indent="0">
              <a:buNone/>
              <a:defRPr sz="1100" baseline="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klikkaamalla tai poista elementti</a:t>
            </a:r>
          </a:p>
        </p:txBody>
      </p:sp>
      <p:sp>
        <p:nvSpPr>
          <p:cNvPr id="9" name="Alatunnisteen paikkamerkki 7"/>
          <p:cNvSpPr>
            <a:spLocks noGrp="1"/>
          </p:cNvSpPr>
          <p:nvPr>
            <p:ph type="ftr" sz="quarter" idx="11"/>
          </p:nvPr>
        </p:nvSpPr>
        <p:spPr>
          <a:xfrm>
            <a:off x="839788" y="6341269"/>
            <a:ext cx="7587932" cy="318612"/>
          </a:xfrm>
          <a:prstGeom prst="rect">
            <a:avLst/>
          </a:prstGeom>
        </p:spPr>
        <p:txBody>
          <a:bodyPr/>
          <a:lstStyle>
            <a:lvl1pPr>
              <a:defRPr sz="1600">
                <a:latin typeface="Trebuchet MS" panose="020B0603020202020204" pitchFamily="34" charset="0"/>
                <a:cs typeface="Arial" panose="020B0604020202020204" pitchFamily="34" charset="0"/>
              </a:defRPr>
            </a:lvl1pPr>
          </a:lstStyle>
          <a:p>
            <a:endParaRPr lang="fi-FI"/>
          </a:p>
        </p:txBody>
      </p:sp>
      <p:sp>
        <p:nvSpPr>
          <p:cNvPr id="14" name="Sisällön paikkamerkki 2"/>
          <p:cNvSpPr>
            <a:spLocks noGrp="1"/>
          </p:cNvSpPr>
          <p:nvPr>
            <p:ph idx="1"/>
          </p:nvPr>
        </p:nvSpPr>
        <p:spPr>
          <a:xfrm>
            <a:off x="1386840" y="1606743"/>
            <a:ext cx="5110339" cy="3802466"/>
          </a:xfrm>
          <a:prstGeom prst="rect">
            <a:avLst/>
          </a:prstGeom>
        </p:spPr>
        <p:txBody>
          <a:bodyPr/>
          <a:lstStyle>
            <a:lvl1pPr>
              <a:defRPr sz="2800">
                <a:latin typeface="Trebuchet MS" panose="020B0603020202020204" pitchFamily="34" charset="0"/>
                <a:ea typeface="Tahoma" panose="020B0604030504040204" pitchFamily="34" charset="0"/>
                <a:cs typeface="Arial" panose="020B0604020202020204" pitchFamily="34" charset="0"/>
              </a:defRPr>
            </a:lvl1pPr>
            <a:lvl2pPr>
              <a:defRPr>
                <a:latin typeface="Trebuchet MS" panose="020B0603020202020204" pitchFamily="34" charset="0"/>
                <a:ea typeface="Tahoma" panose="020B0604030504040204" pitchFamily="34" charset="0"/>
                <a:cs typeface="Arial" panose="020B0604020202020204" pitchFamily="34" charset="0"/>
              </a:defRPr>
            </a:lvl2pPr>
            <a:lvl3pPr>
              <a:defRPr>
                <a:latin typeface="Trebuchet MS" panose="020B0603020202020204" pitchFamily="34" charset="0"/>
                <a:ea typeface="Tahoma" panose="020B0604030504040204" pitchFamily="34" charset="0"/>
                <a:cs typeface="Arial" panose="020B0604020202020204" pitchFamily="34" charset="0"/>
              </a:defRPr>
            </a:lvl3pPr>
            <a:lvl4pPr>
              <a:defRPr>
                <a:latin typeface="Trebuchet MS" panose="020B0603020202020204" pitchFamily="34" charset="0"/>
                <a:ea typeface="Tahoma" panose="020B0604030504040204" pitchFamily="34" charset="0"/>
                <a:cs typeface="Arial" panose="020B0604020202020204" pitchFamily="34" charset="0"/>
              </a:defRPr>
            </a:lvl4pPr>
            <a:lvl5pPr>
              <a:defRPr>
                <a:latin typeface="Trebuchet MS" panose="020B0603020202020204" pitchFamily="34" charset="0"/>
                <a:ea typeface="Tahoma" panose="020B0604030504040204" pitchFamily="34" charset="0"/>
                <a:cs typeface="Arial" panose="020B060402020202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Otsikko 1"/>
          <p:cNvSpPr>
            <a:spLocks noGrp="1"/>
          </p:cNvSpPr>
          <p:nvPr>
            <p:ph type="title"/>
          </p:nvPr>
        </p:nvSpPr>
        <p:spPr>
          <a:xfrm>
            <a:off x="1386840" y="626383"/>
            <a:ext cx="8854440" cy="968106"/>
          </a:xfrm>
          <a:prstGeom prst="rect">
            <a:avLst/>
          </a:prstGeom>
        </p:spPr>
        <p:txBody>
          <a:bodyPr/>
          <a:lstStyle>
            <a:lvl1pPr>
              <a:defRPr sz="3600" b="1">
                <a:latin typeface="Trebuchet MS" panose="020B0603020202020204" pitchFamily="34" charset="0"/>
                <a:ea typeface="Tahoma" panose="020B0604030504040204" pitchFamily="34" charset="0"/>
                <a:cs typeface="Arial" panose="020B0604020202020204" pitchFamily="34" charset="0"/>
              </a:defRPr>
            </a:lvl1pPr>
          </a:lstStyle>
          <a:p>
            <a:endParaRPr lang="fi-FI"/>
          </a:p>
        </p:txBody>
      </p:sp>
    </p:spTree>
    <p:extLst>
      <p:ext uri="{BB962C8B-B14F-4D97-AF65-F5344CB8AC3E}">
        <p14:creationId xmlns:p14="http://schemas.microsoft.com/office/powerpoint/2010/main" val="775544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yhjä dia kuvakaappaus">
    <p:spTree>
      <p:nvGrpSpPr>
        <p:cNvPr id="1" name=""/>
        <p:cNvGrpSpPr/>
        <p:nvPr/>
      </p:nvGrpSpPr>
      <p:grpSpPr>
        <a:xfrm>
          <a:off x="0" y="0"/>
          <a:ext cx="0" cy="0"/>
          <a:chOff x="0" y="0"/>
          <a:chExt cx="0" cy="0"/>
        </a:xfrm>
      </p:grpSpPr>
      <p:sp>
        <p:nvSpPr>
          <p:cNvPr id="5" name="Alatunnisteen paikkamerkki 7"/>
          <p:cNvSpPr>
            <a:spLocks noGrp="1"/>
          </p:cNvSpPr>
          <p:nvPr>
            <p:ph type="ftr" sz="quarter" idx="11"/>
          </p:nvPr>
        </p:nvSpPr>
        <p:spPr>
          <a:xfrm>
            <a:off x="839788" y="6341269"/>
            <a:ext cx="7587932" cy="318612"/>
          </a:xfrm>
          <a:prstGeom prst="rect">
            <a:avLst/>
          </a:prstGeom>
        </p:spPr>
        <p:txBody>
          <a:bodyPr/>
          <a:lstStyle>
            <a:lvl1pPr>
              <a:defRPr sz="1600">
                <a:latin typeface="Trebuchet MS" panose="020B0603020202020204" pitchFamily="34" charset="0"/>
                <a:cs typeface="Arial" panose="020B0604020202020204" pitchFamily="34" charset="0"/>
              </a:defRPr>
            </a:lvl1pPr>
          </a:lstStyle>
          <a:p>
            <a:endParaRPr lang="fi-FI"/>
          </a:p>
        </p:txBody>
      </p:sp>
    </p:spTree>
    <p:extLst>
      <p:ext uri="{BB962C8B-B14F-4D97-AF65-F5344CB8AC3E}">
        <p14:creationId xmlns:p14="http://schemas.microsoft.com/office/powerpoint/2010/main" val="31855570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opetusdia yhteystiedot">
    <p:spTree>
      <p:nvGrpSpPr>
        <p:cNvPr id="1" name=""/>
        <p:cNvGrpSpPr/>
        <p:nvPr/>
      </p:nvGrpSpPr>
      <p:grpSpPr>
        <a:xfrm>
          <a:off x="0" y="0"/>
          <a:ext cx="0" cy="0"/>
          <a:chOff x="0" y="0"/>
          <a:chExt cx="0" cy="0"/>
        </a:xfrm>
      </p:grpSpPr>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b="15238"/>
          <a:stretch/>
        </p:blipFill>
        <p:spPr>
          <a:xfrm>
            <a:off x="-1" y="0"/>
            <a:ext cx="12192001" cy="5812972"/>
          </a:xfrm>
          <a:prstGeom prst="rect">
            <a:avLst/>
          </a:prstGeom>
        </p:spPr>
      </p:pic>
      <p:sp>
        <p:nvSpPr>
          <p:cNvPr id="8" name="Otsikko 5"/>
          <p:cNvSpPr>
            <a:spLocks noGrp="1"/>
          </p:cNvSpPr>
          <p:nvPr>
            <p:ph type="title" hasCustomPrompt="1"/>
          </p:nvPr>
        </p:nvSpPr>
        <p:spPr>
          <a:xfrm>
            <a:off x="3282044" y="3227774"/>
            <a:ext cx="2193877" cy="898902"/>
          </a:xfrm>
          <a:prstGeom prst="rect">
            <a:avLst/>
          </a:prstGeom>
        </p:spPr>
        <p:txBody>
          <a:bodyPr/>
          <a:lstStyle>
            <a:lvl1pPr>
              <a:defRPr b="1">
                <a:latin typeface="Trebuchet MS" panose="020B0603020202020204" pitchFamily="34" charset="0"/>
                <a:cs typeface="Arial" panose="020B0604020202020204" pitchFamily="34" charset="0"/>
              </a:defRPr>
            </a:lvl1pPr>
          </a:lstStyle>
          <a:p>
            <a:r>
              <a:rPr lang="fi-FI"/>
              <a:t>Kiitos!</a:t>
            </a:r>
          </a:p>
        </p:txBody>
      </p:sp>
      <p:sp>
        <p:nvSpPr>
          <p:cNvPr id="10" name="Sisällön paikkamerkki 2"/>
          <p:cNvSpPr>
            <a:spLocks noGrp="1"/>
          </p:cNvSpPr>
          <p:nvPr>
            <p:ph sz="half" idx="14" hasCustomPrompt="1"/>
          </p:nvPr>
        </p:nvSpPr>
        <p:spPr>
          <a:xfrm>
            <a:off x="6096000" y="2858190"/>
            <a:ext cx="3701929" cy="17434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aseline="0">
                <a:latin typeface="Trebuchet MS" panose="020B0603020202020204" pitchFamily="34" charset="0"/>
                <a:ea typeface="Tahoma" panose="020B0604030504040204" pitchFamily="34" charset="0"/>
                <a:cs typeface="Arial" panose="020B0604020202020204" pitchFamily="34" charset="0"/>
              </a:defRPr>
            </a:lvl1pPr>
            <a:lvl2pPr>
              <a:defRPr sz="2000">
                <a:latin typeface="Raleway" panose="020B0003030101060003" pitchFamily="34" charset="0"/>
                <a:ea typeface="Tahoma" panose="020B0604030504040204" pitchFamily="34" charset="0"/>
                <a:cs typeface="Tahoma" panose="020B0604030504040204" pitchFamily="34" charset="0"/>
              </a:defRPr>
            </a:lvl2pPr>
            <a:lvl3pPr>
              <a:defRPr sz="1800">
                <a:latin typeface="Raleway" panose="020B0003030101060003" pitchFamily="34" charset="0"/>
                <a:ea typeface="Tahoma" panose="020B0604030504040204" pitchFamily="34" charset="0"/>
                <a:cs typeface="Tahoma" panose="020B0604030504040204" pitchFamily="34" charset="0"/>
              </a:defRPr>
            </a:lvl3pPr>
            <a:lvl4pPr>
              <a:defRPr sz="1600">
                <a:latin typeface="Raleway" panose="020B0003030101060003" pitchFamily="34" charset="0"/>
                <a:ea typeface="Tahoma" panose="020B0604030504040204" pitchFamily="34" charset="0"/>
                <a:cs typeface="Tahoma" panose="020B0604030504040204" pitchFamily="34" charset="0"/>
              </a:defRPr>
            </a:lvl4pPr>
            <a:lvl5pPr>
              <a:defRPr sz="1400">
                <a:latin typeface="Raleway" panose="020B0003030101060003" pitchFamily="34" charset="0"/>
                <a:ea typeface="Tahoma" panose="020B0604030504040204" pitchFamily="34" charset="0"/>
                <a:cs typeface="Tahoma" panose="020B0604030504040204" pitchFamily="34" charset="0"/>
              </a:defRPr>
            </a:lvl5pPr>
          </a:lstStyle>
          <a:p>
            <a:pPr lvl="0"/>
            <a:r>
              <a:rPr lang="fi-FI"/>
              <a:t>Ohjaava opettaja Matti Meikäläinen</a:t>
            </a:r>
          </a:p>
          <a:p>
            <a:pPr lvl="0"/>
            <a:r>
              <a:rPr lang="fi-FI" err="1"/>
              <a:t>Oppimis</a:t>
            </a:r>
            <a:r>
              <a:rPr lang="fi-FI"/>
              <a:t>- ja ohjauskeskus Valteri</a:t>
            </a:r>
          </a:p>
          <a:p>
            <a:pPr lvl="0"/>
            <a:r>
              <a:rPr lang="fi-FI"/>
              <a:t>0295 33 0000</a:t>
            </a:r>
          </a:p>
          <a:p>
            <a:pPr lvl="0"/>
            <a:r>
              <a:rPr lang="fi-FI"/>
              <a:t>matti.meikalainen@valteri.fi</a:t>
            </a:r>
          </a:p>
        </p:txBody>
      </p:sp>
      <p:sp>
        <p:nvSpPr>
          <p:cNvPr id="7" name="Alatunnisteen paikkamerkki 7"/>
          <p:cNvSpPr>
            <a:spLocks noGrp="1"/>
          </p:cNvSpPr>
          <p:nvPr>
            <p:ph type="ftr" sz="quarter" idx="11"/>
          </p:nvPr>
        </p:nvSpPr>
        <p:spPr>
          <a:xfrm>
            <a:off x="839788" y="6341269"/>
            <a:ext cx="7587932" cy="318612"/>
          </a:xfrm>
          <a:prstGeom prst="rect">
            <a:avLst/>
          </a:prstGeom>
        </p:spPr>
        <p:txBody>
          <a:bodyPr/>
          <a:lstStyle>
            <a:lvl1pPr>
              <a:defRPr sz="1600">
                <a:latin typeface="Trebuchet MS" panose="020B0603020202020204" pitchFamily="34" charset="0"/>
                <a:cs typeface="Arial" panose="020B0604020202020204" pitchFamily="34" charset="0"/>
              </a:defRPr>
            </a:lvl1pPr>
          </a:lstStyle>
          <a:p>
            <a:endParaRPr lang="fi-FI"/>
          </a:p>
        </p:txBody>
      </p:sp>
      <p:sp>
        <p:nvSpPr>
          <p:cNvPr id="11" name="Suorakulmio 10"/>
          <p:cNvSpPr/>
          <p:nvPr userDrawn="1"/>
        </p:nvSpPr>
        <p:spPr>
          <a:xfrm>
            <a:off x="5684641" y="2702131"/>
            <a:ext cx="103895" cy="1739241"/>
          </a:xfrm>
          <a:prstGeom prst="rect">
            <a:avLst/>
          </a:prstGeom>
          <a:solidFill>
            <a:srgbClr val="FFD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aseline="0"/>
          </a:p>
        </p:txBody>
      </p:sp>
    </p:spTree>
    <p:extLst>
      <p:ext uri="{BB962C8B-B14F-4D97-AF65-F5344CB8AC3E}">
        <p14:creationId xmlns:p14="http://schemas.microsoft.com/office/powerpoint/2010/main" val="8189822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opetusdia kuva">
    <p:spTree>
      <p:nvGrpSpPr>
        <p:cNvPr id="1" name=""/>
        <p:cNvGrpSpPr/>
        <p:nvPr/>
      </p:nvGrpSpPr>
      <p:grpSpPr>
        <a:xfrm>
          <a:off x="0" y="0"/>
          <a:ext cx="0" cy="0"/>
          <a:chOff x="0" y="0"/>
          <a:chExt cx="0" cy="0"/>
        </a:xfrm>
      </p:grpSpPr>
      <p:pic>
        <p:nvPicPr>
          <p:cNvPr id="15" name="Kuva 14"/>
          <p:cNvPicPr>
            <a:picLocks noChangeAspect="1"/>
          </p:cNvPicPr>
          <p:nvPr userDrawn="1"/>
        </p:nvPicPr>
        <p:blipFill rotWithShape="1">
          <a:blip r:embed="rId2">
            <a:extLst>
              <a:ext uri="{28A0092B-C50C-407E-A947-70E740481C1C}">
                <a14:useLocalDpi xmlns:a14="http://schemas.microsoft.com/office/drawing/2010/main" val="0"/>
              </a:ext>
            </a:extLst>
          </a:blip>
          <a:srcRect b="15238"/>
          <a:stretch/>
        </p:blipFill>
        <p:spPr>
          <a:xfrm>
            <a:off x="-1" y="0"/>
            <a:ext cx="12192001" cy="5812972"/>
          </a:xfrm>
          <a:prstGeom prst="rect">
            <a:avLst/>
          </a:prstGeom>
        </p:spPr>
      </p:pic>
      <p:sp>
        <p:nvSpPr>
          <p:cNvPr id="8" name="Otsikko 5"/>
          <p:cNvSpPr>
            <a:spLocks noGrp="1"/>
          </p:cNvSpPr>
          <p:nvPr>
            <p:ph type="title" hasCustomPrompt="1"/>
          </p:nvPr>
        </p:nvSpPr>
        <p:spPr>
          <a:xfrm>
            <a:off x="3282044" y="3227774"/>
            <a:ext cx="2193877" cy="898902"/>
          </a:xfrm>
          <a:prstGeom prst="rect">
            <a:avLst/>
          </a:prstGeom>
        </p:spPr>
        <p:txBody>
          <a:bodyPr/>
          <a:lstStyle>
            <a:lvl1pPr>
              <a:defRPr b="1">
                <a:latin typeface="Trebuchet MS" panose="020B0603020202020204" pitchFamily="34" charset="0"/>
                <a:cs typeface="Arial" panose="020B0604020202020204" pitchFamily="34" charset="0"/>
              </a:defRPr>
            </a:lvl1pPr>
          </a:lstStyle>
          <a:p>
            <a:r>
              <a:rPr lang="fi-FI"/>
              <a:t>Kiitos!</a:t>
            </a:r>
          </a:p>
        </p:txBody>
      </p:sp>
      <p:sp>
        <p:nvSpPr>
          <p:cNvPr id="7" name="Alatunnisteen paikkamerkki 7"/>
          <p:cNvSpPr>
            <a:spLocks noGrp="1"/>
          </p:cNvSpPr>
          <p:nvPr>
            <p:ph type="ftr" sz="quarter" idx="11"/>
          </p:nvPr>
        </p:nvSpPr>
        <p:spPr>
          <a:xfrm>
            <a:off x="839788" y="6341269"/>
            <a:ext cx="7587932" cy="318612"/>
          </a:xfrm>
          <a:prstGeom prst="rect">
            <a:avLst/>
          </a:prstGeom>
        </p:spPr>
        <p:txBody>
          <a:bodyPr/>
          <a:lstStyle>
            <a:lvl1pPr>
              <a:defRPr sz="1600">
                <a:latin typeface="Trebuchet MS" panose="020B0603020202020204" pitchFamily="34" charset="0"/>
                <a:cs typeface="Arial" panose="020B0604020202020204" pitchFamily="34" charset="0"/>
              </a:defRPr>
            </a:lvl1pPr>
          </a:lstStyle>
          <a:p>
            <a:endParaRPr lang="fi-FI"/>
          </a:p>
        </p:txBody>
      </p:sp>
      <p:sp>
        <p:nvSpPr>
          <p:cNvPr id="9" name="Kuvan paikkamerkki 2"/>
          <p:cNvSpPr>
            <a:spLocks noGrp="1"/>
          </p:cNvSpPr>
          <p:nvPr>
            <p:ph type="pic" idx="16" hasCustomPrompt="1"/>
          </p:nvPr>
        </p:nvSpPr>
        <p:spPr>
          <a:xfrm>
            <a:off x="6146749" y="2410691"/>
            <a:ext cx="3044752" cy="2167247"/>
          </a:xfrm>
          <a:prstGeom prst="rect">
            <a:avLst/>
          </a:prstGeom>
          <a:ln w="57150">
            <a:solidFill>
              <a:schemeClr val="bg1"/>
            </a:solidFill>
          </a:ln>
          <a:effectLst>
            <a:outerShdw blurRad="50800" dist="38100" dir="2700000" algn="tl" rotWithShape="0">
              <a:prstClr val="black">
                <a:alpha val="40000"/>
              </a:prstClr>
            </a:outerShdw>
          </a:effectLst>
        </p:spPr>
        <p:txBody>
          <a:bodyPr/>
          <a:lstStyle>
            <a:lvl1pPr marL="0" indent="0">
              <a:buNone/>
              <a:defRPr sz="1100" baseline="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klikkaamalla tai poista elementti</a:t>
            </a:r>
          </a:p>
        </p:txBody>
      </p:sp>
      <p:sp>
        <p:nvSpPr>
          <p:cNvPr id="14" name="Suorakulmio 13"/>
          <p:cNvSpPr/>
          <p:nvPr userDrawn="1"/>
        </p:nvSpPr>
        <p:spPr>
          <a:xfrm>
            <a:off x="5684641" y="2702131"/>
            <a:ext cx="103895" cy="1739241"/>
          </a:xfrm>
          <a:prstGeom prst="rect">
            <a:avLst/>
          </a:prstGeom>
          <a:solidFill>
            <a:srgbClr val="FFD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aseline="0"/>
          </a:p>
        </p:txBody>
      </p:sp>
    </p:spTree>
    <p:extLst>
      <p:ext uri="{BB962C8B-B14F-4D97-AF65-F5344CB8AC3E}">
        <p14:creationId xmlns:p14="http://schemas.microsoft.com/office/powerpoint/2010/main" val="21164228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pic>
        <p:nvPicPr>
          <p:cNvPr id="6" name="Kuva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3" y="0"/>
            <a:ext cx="12191999" cy="6858000"/>
          </a:xfrm>
          <a:prstGeom prst="rect">
            <a:avLst/>
          </a:prstGeom>
        </p:spPr>
      </p:pic>
      <p:sp>
        <p:nvSpPr>
          <p:cNvPr id="2" name="Otsikko 1"/>
          <p:cNvSpPr>
            <a:spLocks noGrp="1"/>
          </p:cNvSpPr>
          <p:nvPr>
            <p:ph type="title"/>
          </p:nvPr>
        </p:nvSpPr>
        <p:spPr>
          <a:xfrm>
            <a:off x="1645920" y="1407542"/>
            <a:ext cx="8317992" cy="968106"/>
          </a:xfrm>
          <a:prstGeom prst="rect">
            <a:avLst/>
          </a:prstGeom>
        </p:spPr>
        <p:txBody>
          <a:bodyPr/>
          <a:lstStyle>
            <a:lvl1pPr>
              <a:defRPr sz="3600" b="1">
                <a:latin typeface="Arial" panose="020B0604020202020204" pitchFamily="34" charset="0"/>
                <a:ea typeface="Tahoma" panose="020B0604030504040204" pitchFamily="34" charset="0"/>
                <a:cs typeface="Arial" panose="020B0604020202020204" pitchFamily="34" charset="0"/>
              </a:defRPr>
            </a:lvl1pPr>
          </a:lstStyle>
          <a:p>
            <a:endParaRPr lang="fi-FI"/>
          </a:p>
        </p:txBody>
      </p:sp>
      <p:sp>
        <p:nvSpPr>
          <p:cNvPr id="3" name="Sisällön paikkamerkki 2"/>
          <p:cNvSpPr>
            <a:spLocks noGrp="1"/>
          </p:cNvSpPr>
          <p:nvPr>
            <p:ph idx="1"/>
          </p:nvPr>
        </p:nvSpPr>
        <p:spPr>
          <a:xfrm>
            <a:off x="1645920" y="2528047"/>
            <a:ext cx="8317992" cy="3086370"/>
          </a:xfrm>
          <a:prstGeom prst="rect">
            <a:avLst/>
          </a:prstGeom>
        </p:spPr>
        <p:txBody>
          <a:bodyPr/>
          <a:lstStyle>
            <a:lvl1pPr>
              <a:defRPr>
                <a:latin typeface="Arial" panose="020B0604020202020204" pitchFamily="34" charset="0"/>
                <a:ea typeface="Tahoma" panose="020B0604030504040204" pitchFamily="34" charset="0"/>
                <a:cs typeface="Arial" panose="020B0604020202020204" pitchFamily="34" charset="0"/>
              </a:defRPr>
            </a:lvl1pPr>
            <a:lvl2pPr>
              <a:defRPr>
                <a:latin typeface="Arial" panose="020B0604020202020204" pitchFamily="34" charset="0"/>
                <a:ea typeface="Tahoma" panose="020B0604030504040204" pitchFamily="34" charset="0"/>
                <a:cs typeface="Arial" panose="020B0604020202020204" pitchFamily="34" charset="0"/>
              </a:defRPr>
            </a:lvl2pPr>
            <a:lvl3pPr>
              <a:defRPr>
                <a:latin typeface="Arial" panose="020B0604020202020204" pitchFamily="34" charset="0"/>
                <a:ea typeface="Tahoma" panose="020B0604030504040204" pitchFamily="34" charset="0"/>
                <a:cs typeface="Arial" panose="020B0604020202020204" pitchFamily="34" charset="0"/>
              </a:defRPr>
            </a:lvl3pPr>
            <a:lvl4pPr>
              <a:defRPr>
                <a:latin typeface="Arial" panose="020B0604020202020204" pitchFamily="34" charset="0"/>
                <a:ea typeface="Tahoma" panose="020B0604030504040204" pitchFamily="34" charset="0"/>
                <a:cs typeface="Arial" panose="020B0604020202020204" pitchFamily="34" charset="0"/>
              </a:defRPr>
            </a:lvl4pPr>
            <a:lvl5pPr>
              <a:defRPr>
                <a:latin typeface="Arial" panose="020B0604020202020204" pitchFamily="34" charset="0"/>
                <a:ea typeface="Tahoma" panose="020B0604030504040204" pitchFamily="34" charset="0"/>
                <a:cs typeface="Arial" panose="020B060402020202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Alatunnisteen paikkamerkki 7"/>
          <p:cNvSpPr>
            <a:spLocks noGrp="1"/>
          </p:cNvSpPr>
          <p:nvPr>
            <p:ph type="ftr" sz="quarter" idx="11"/>
          </p:nvPr>
        </p:nvSpPr>
        <p:spPr>
          <a:xfrm>
            <a:off x="839788" y="6341268"/>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fi-FI"/>
          </a:p>
        </p:txBody>
      </p:sp>
    </p:spTree>
    <p:extLst>
      <p:ext uri="{BB962C8B-B14F-4D97-AF65-F5344CB8AC3E}">
        <p14:creationId xmlns:p14="http://schemas.microsoft.com/office/powerpoint/2010/main" val="3199855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i-FI"/>
              <a:t>Muokkaa perustyyl. napsautt.</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Content Placeholder 3"/>
          <p:cNvSpPr>
            <a:spLocks noGrp="1"/>
          </p:cNvSpPr>
          <p:nvPr>
            <p:ph sz="half" idx="2"/>
          </p:nvPr>
        </p:nvSpPr>
        <p:spPr>
          <a:xfrm>
            <a:off x="839788" y="2505075"/>
            <a:ext cx="5157787"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Content Placeholder 5"/>
          <p:cNvSpPr>
            <a:spLocks noGrp="1"/>
          </p:cNvSpPr>
          <p:nvPr>
            <p:ph sz="quarter" idx="4"/>
          </p:nvPr>
        </p:nvSpPr>
        <p:spPr>
          <a:xfrm>
            <a:off x="6172200" y="2505075"/>
            <a:ext cx="5183188"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fi-FI"/>
              <a:t>Sari Granroth-Nalkki ja Tiina Heikkinen</a:t>
            </a:r>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330393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YHJA_SIVU">
    <p:spTree>
      <p:nvGrpSpPr>
        <p:cNvPr id="1" name=""/>
        <p:cNvGrpSpPr/>
        <p:nvPr/>
      </p:nvGrpSpPr>
      <p:grpSpPr>
        <a:xfrm>
          <a:off x="0" y="0"/>
          <a:ext cx="0" cy="0"/>
          <a:chOff x="0" y="0"/>
          <a:chExt cx="0" cy="0"/>
        </a:xfrm>
      </p:grpSpPr>
      <p:pic>
        <p:nvPicPr>
          <p:cNvPr id="3" name="Kuva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3" y="0"/>
            <a:ext cx="12191999" cy="6858000"/>
          </a:xfrm>
          <a:prstGeom prst="rect">
            <a:avLst/>
          </a:prstGeom>
        </p:spPr>
      </p:pic>
      <p:sp>
        <p:nvSpPr>
          <p:cNvPr id="4" name="Alatunnisteen paikkamerkki 7"/>
          <p:cNvSpPr>
            <a:spLocks noGrp="1"/>
          </p:cNvSpPr>
          <p:nvPr>
            <p:ph type="ftr" sz="quarter" idx="11"/>
          </p:nvPr>
        </p:nvSpPr>
        <p:spPr>
          <a:xfrm>
            <a:off x="839788" y="6341268"/>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fi-FI"/>
          </a:p>
        </p:txBody>
      </p:sp>
    </p:spTree>
    <p:extLst>
      <p:ext uri="{BB962C8B-B14F-4D97-AF65-F5344CB8AC3E}">
        <p14:creationId xmlns:p14="http://schemas.microsoft.com/office/powerpoint/2010/main" val="1410562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fi-FI"/>
              <a:t>Sari Granroth-Nalkki ja Tiina Heikkinen</a:t>
            </a:r>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8331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fi-FI"/>
              <a:t>Sari Granroth-Nalkki ja Tiina Heikkinen</a:t>
            </a:r>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952544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i-FI"/>
              <a:t>Muokkaa perustyyl. napsautt.</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fi-FI"/>
              <a:t>Sari Granroth-Nalkki ja Tiina Heikkinen</a:t>
            </a:r>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3988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i-FI"/>
              <a:t>Muokkaa perustyyl. napsautt.</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fi-FI"/>
              <a:t>Sari Granroth-Nalkki ja Tiina Heikkinen</a:t>
            </a:r>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68611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Sari Granroth-Nalkki ja Tiina Heikkinen</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
        <p:nvSpPr>
          <p:cNvPr id="7" name="Tekstiruutu 6"/>
          <p:cNvSpPr txBox="1"/>
          <p:nvPr userDrawn="1"/>
        </p:nvSpPr>
        <p:spPr>
          <a:xfrm>
            <a:off x="10517218" y="6170357"/>
            <a:ext cx="1758696" cy="400110"/>
          </a:xfrm>
          <a:prstGeom prst="rect">
            <a:avLst/>
          </a:prstGeom>
          <a:noFill/>
        </p:spPr>
        <p:txBody>
          <a:bodyPr wrap="square" rtlCol="0">
            <a:spAutoFit/>
          </a:bodyPr>
          <a:lstStyle/>
          <a:p>
            <a:r>
              <a:rPr lang="fi-FI" sz="2000">
                <a:solidFill>
                  <a:schemeClr val="bg1"/>
                </a:solidFill>
                <a:latin typeface="Amatic" panose="02000803000000000000" pitchFamily="2" charset="0"/>
              </a:rPr>
              <a:t>www.otf2017.fi</a:t>
            </a:r>
          </a:p>
        </p:txBody>
      </p:sp>
    </p:spTree>
    <p:extLst>
      <p:ext uri="{BB962C8B-B14F-4D97-AF65-F5344CB8AC3E}">
        <p14:creationId xmlns:p14="http://schemas.microsoft.com/office/powerpoint/2010/main" val="357092851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649" r:id="rId16"/>
    <p:sldLayoutId id="2147483693" r:id="rId17"/>
    <p:sldLayoutId id="2147483692" r:id="rId18"/>
    <p:sldLayoutId id="2147483694" r:id="rId19"/>
    <p:sldLayoutId id="2147483746" r:id="rId20"/>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Sari Granroth-Nalkki ja Tiina Heikkinen</a:t>
            </a:r>
            <a:endParaRPr lang="en-US"/>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a:p>
        </p:txBody>
      </p:sp>
      <p:sp>
        <p:nvSpPr>
          <p:cNvPr id="7" name="Tekstiruutu 6"/>
          <p:cNvSpPr txBox="1"/>
          <p:nvPr userDrawn="1"/>
        </p:nvSpPr>
        <p:spPr>
          <a:xfrm>
            <a:off x="10517218" y="6170357"/>
            <a:ext cx="1758696" cy="400110"/>
          </a:xfrm>
          <a:prstGeom prst="rect">
            <a:avLst/>
          </a:prstGeom>
          <a:noFill/>
        </p:spPr>
        <p:txBody>
          <a:bodyPr wrap="square" rtlCol="0">
            <a:spAutoFit/>
          </a:bodyPr>
          <a:lstStyle/>
          <a:p>
            <a:r>
              <a:rPr lang="fi-FI" sz="2000">
                <a:solidFill>
                  <a:schemeClr val="bg1"/>
                </a:solidFill>
                <a:latin typeface="Amatic" panose="02000803000000000000" pitchFamily="2" charset="0"/>
              </a:rPr>
              <a:t>www.otf2017.fi</a:t>
            </a:r>
          </a:p>
        </p:txBody>
      </p:sp>
    </p:spTree>
    <p:extLst>
      <p:ext uri="{BB962C8B-B14F-4D97-AF65-F5344CB8AC3E}">
        <p14:creationId xmlns:p14="http://schemas.microsoft.com/office/powerpoint/2010/main" val="75728755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ekstiruutu 10"/>
          <p:cNvSpPr txBox="1"/>
          <p:nvPr userDrawn="1"/>
        </p:nvSpPr>
        <p:spPr>
          <a:xfrm>
            <a:off x="10517218" y="6170357"/>
            <a:ext cx="1758696" cy="400110"/>
          </a:xfrm>
          <a:prstGeom prst="rect">
            <a:avLst/>
          </a:prstGeom>
          <a:noFill/>
        </p:spPr>
        <p:txBody>
          <a:bodyPr wrap="square" rtlCol="0">
            <a:spAutoFit/>
          </a:bodyPr>
          <a:lstStyle/>
          <a:p>
            <a:r>
              <a:rPr lang="fi-FI" sz="2000">
                <a:solidFill>
                  <a:schemeClr val="bg1"/>
                </a:solidFill>
                <a:latin typeface="Amatic" panose="02000803000000000000" pitchFamily="2" charset="0"/>
              </a:rPr>
              <a:t>www.otf2017.fi</a:t>
            </a:r>
          </a:p>
        </p:txBody>
      </p:sp>
    </p:spTree>
    <p:extLst>
      <p:ext uri="{BB962C8B-B14F-4D97-AF65-F5344CB8AC3E}">
        <p14:creationId xmlns:p14="http://schemas.microsoft.com/office/powerpoint/2010/main" val="373206113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hyperlink" Target="https://www.ttl.fi/oppimateriaalit/opas/pelotta-toissa-psykologinen-turvallisuus-tyoyhteisossa/mita-on-psykologinen-turvallisuus/"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hyperlink" Target="http://urn.fi/URN:NBN:fi-fe2021091446139"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docplayer.fi/4452155-Oppilashuolto-esi-ja-perusopetuksessa.html"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7.png"/><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www.hel.fi/uutiset/fi/kasvatuksen-ja-koulutuksen-toimiala/oecd-tutki-helsinkilaislasten-tunne-ja-vuorovaikutustaitoja" TargetMode="External"/><Relationship Id="rId2" Type="http://schemas.openxmlformats.org/officeDocument/2006/relationships/hyperlink" Target="https://www.oecd.org/education/ceri/social-emotional-skills-study/about/"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hyperlink" Target="https://youtu.be/09Y5QrB2VwI" TargetMode="Externa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openxmlformats.org/officeDocument/2006/relationships/hyperlink" Target="https://wheelofnames.com/fi/9we-z7x" TargetMode="External"/><Relationship Id="rId3" Type="http://schemas.openxmlformats.org/officeDocument/2006/relationships/hyperlink" Target="http://www.viitotturakkaus.fi/" TargetMode="External"/><Relationship Id="rId7" Type="http://schemas.openxmlformats.org/officeDocument/2006/relationships/image" Target="../media/image38.jpeg"/><Relationship Id="rId2" Type="http://schemas.openxmlformats.org/officeDocument/2006/relationships/image" Target="../media/image35.jpeg"/><Relationship Id="rId1" Type="http://schemas.openxmlformats.org/officeDocument/2006/relationships/slideLayout" Target="../slideLayouts/slideLayout32.xml"/><Relationship Id="rId6" Type="http://schemas.openxmlformats.org/officeDocument/2006/relationships/hyperlink" Target="https://wheelofnames.com/fi/z8d-62b" TargetMode="External"/><Relationship Id="rId5" Type="http://schemas.openxmlformats.org/officeDocument/2006/relationships/image" Target="../media/image37.pn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www.chillaa.io/"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www.hidastaelamaa.fi/" TargetMode="Externa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viacharacter.org/Survey/Account/Register"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hyperlink" Target="http://www.tukiliitto.fi/" TargetMode="External"/><Relationship Id="rId2" Type="http://schemas.openxmlformats.org/officeDocument/2006/relationships/image" Target="../media/image57.png"/><Relationship Id="rId1" Type="http://schemas.openxmlformats.org/officeDocument/2006/relationships/slideLayout" Target="../slideLayouts/slideLayout14.xml"/><Relationship Id="rId5" Type="http://schemas.openxmlformats.org/officeDocument/2006/relationships/hyperlink" Target="https://s3-eu-west-1.amazonaws.com/sanoma-public/spro/online/markkinointi/static/prod/kyselyt/788.pdf" TargetMode="Externa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www.pukstaavi.fi/digisisalto/lue-mulle-tunnekortit/" TargetMode="Externa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hyperlink" Target="https://papunet.net/_pelit/_tarinat/kuvakirja/lue/Ruma_ankanpoikanen" TargetMode="External"/><Relationship Id="rId2" Type="http://schemas.openxmlformats.org/officeDocument/2006/relationships/image" Target="../media/image61.png"/><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3" Type="http://schemas.openxmlformats.org/officeDocument/2006/relationships/hyperlink" Target="https://mieli.fi/fi/kirjat/hyv%C3%A4n-mielen-materiaalit-nuorten-kanssa-ty%C3%B6skenteleville" TargetMode="External"/><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www.menti.com/vve6nexfhm" TargetMode="External"/><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4.xml"/><Relationship Id="rId4" Type="http://schemas.openxmlformats.org/officeDocument/2006/relationships/hyperlink" Target="http://www.mieli.fi/"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urn.fi/URN:ISBN:978-95" TargetMode="External"/><Relationship Id="rId2" Type="http://schemas.openxmlformats.org/officeDocument/2006/relationships/hyperlink" Target="https://www.tunnejataida.fi/aivotutkija-kasvatustieteen-professori-opettajan-omat-tunnetaidot-ovat-opettamisen-perusta" TargetMode="External"/><Relationship Id="rId1" Type="http://schemas.openxmlformats.org/officeDocument/2006/relationships/slideLayout" Target="../slideLayouts/slideLayout13.xml"/><Relationship Id="rId4" Type="http://schemas.openxmlformats.org/officeDocument/2006/relationships/hyperlink" Target="http://urn.fi/URN:ISBN:978-951-51-5547-4"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valteri.fi/tuote/pieni-huoltokirja-oppimisen-ja-koulunkaynnin-tueksi/" TargetMode="External"/><Relationship Id="rId2" Type="http://schemas.openxmlformats.org/officeDocument/2006/relationships/image" Target="../media/image70.png"/><Relationship Id="rId1" Type="http://schemas.openxmlformats.org/officeDocument/2006/relationships/slideLayout" Target="../slideLayouts/slideLayout13.xml"/><Relationship Id="rId5" Type="http://schemas.openxmlformats.org/officeDocument/2006/relationships/hyperlink" Target="https://www.valteri.fi/tuote/koulua-kaymattomat-oppilaat-pieni-opas-koulunkaynnin-tueksi/" TargetMode="External"/><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hyperlink" Target="https://www.valteri.fi/oppimisen-tuen-neuvonta/" TargetMode="External"/><Relationship Id="rId2" Type="http://schemas.openxmlformats.org/officeDocument/2006/relationships/image" Target="../media/image72.png"/><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hyperlink" Target="https://www.valteri.fi/nettikahvila/" TargetMode="External"/><Relationship Id="rId4" Type="http://schemas.openxmlformats.org/officeDocument/2006/relationships/hyperlink" Target="https://www.valteri.fi/otf-oppimisen-tuen-foorumi-tampereella-7-8-4-2022/"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www.valteri.fi/" TargetMode="External"/><Relationship Id="rId3" Type="http://schemas.openxmlformats.org/officeDocument/2006/relationships/hyperlink" Target="https://www.facebook.com/valteri.fi/" TargetMode="External"/><Relationship Id="rId7" Type="http://schemas.openxmlformats.org/officeDocument/2006/relationships/image" Target="../media/image76.jpeg"/><Relationship Id="rId12"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75.png"/><Relationship Id="rId11" Type="http://schemas.openxmlformats.org/officeDocument/2006/relationships/hyperlink" Target="https://www.valteri.fi/tilaa-uutiskirje/" TargetMode="External"/><Relationship Id="rId5" Type="http://schemas.openxmlformats.org/officeDocument/2006/relationships/hyperlink" Target="https://www.valteri.fi/nettikahvila/" TargetMode="External"/><Relationship Id="rId10" Type="http://schemas.openxmlformats.org/officeDocument/2006/relationships/image" Target="../media/image78.emf"/><Relationship Id="rId4" Type="http://schemas.openxmlformats.org/officeDocument/2006/relationships/hyperlink" Target="http://www.valteri.fi/puoti/" TargetMode="External"/><Relationship Id="rId9"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hyperlink" Target="mailto:tiina.heikkinen@valteri.fi" TargetMode="External"/><Relationship Id="rId2" Type="http://schemas.openxmlformats.org/officeDocument/2006/relationships/hyperlink" Target="mailto:sari.granroth-nalkki@valteri.fi" TargetMode="External"/><Relationship Id="rId1" Type="http://schemas.openxmlformats.org/officeDocument/2006/relationships/slideLayout" Target="../slideLayouts/slideLayout20.xml"/><Relationship Id="rId5" Type="http://schemas.openxmlformats.org/officeDocument/2006/relationships/image" Target="../media/image80.png"/><Relationship Id="rId4" Type="http://schemas.openxmlformats.org/officeDocument/2006/relationships/hyperlink" Target="https://www.valteri.fi/nettikahvila/"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p:txBody>
          <a:bodyPr/>
          <a:lstStyle/>
          <a:p>
            <a:r>
              <a:rPr lang="fi-FI"/>
              <a:t>Sari Granroth-Nalkki ja Tiina Heikkinen</a:t>
            </a:r>
          </a:p>
        </p:txBody>
      </p:sp>
      <p:sp>
        <p:nvSpPr>
          <p:cNvPr id="3" name="Otsikko 2"/>
          <p:cNvSpPr>
            <a:spLocks noGrp="1"/>
          </p:cNvSpPr>
          <p:nvPr>
            <p:ph type="title"/>
          </p:nvPr>
        </p:nvSpPr>
        <p:spPr>
          <a:xfrm>
            <a:off x="2026232" y="1920490"/>
            <a:ext cx="7894320" cy="3585575"/>
          </a:xfrm>
        </p:spPr>
        <p:txBody>
          <a:bodyPr>
            <a:normAutofit/>
          </a:bodyPr>
          <a:lstStyle/>
          <a:p>
            <a:r>
              <a:rPr lang="fi-FI" sz="3600"/>
              <a:t>Hyvinvointitaidot oppimisen tukena</a:t>
            </a:r>
            <a:br>
              <a:rPr lang="fi-FI" sz="3600"/>
            </a:br>
            <a:r>
              <a:rPr lang="fi-FI" sz="3600"/>
              <a:t>Hyvä alku 2021/NMI</a:t>
            </a:r>
            <a:br>
              <a:rPr lang="fi-FI" sz="3600"/>
            </a:br>
            <a:br>
              <a:rPr lang="fi-FI" sz="3600"/>
            </a:br>
            <a:r>
              <a:rPr lang="fi-FI" sz="1800"/>
              <a:t>Sari Granroth-Nalkki ja Tiina Heikkinen, ohjaavat opettajat</a:t>
            </a:r>
          </a:p>
        </p:txBody>
      </p:sp>
    </p:spTree>
    <p:extLst>
      <p:ext uri="{BB962C8B-B14F-4D97-AF65-F5344CB8AC3E}">
        <p14:creationId xmlns:p14="http://schemas.microsoft.com/office/powerpoint/2010/main" val="1388475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idx="1"/>
          </p:nvPr>
        </p:nvSpPr>
        <p:spPr>
          <a:xfrm>
            <a:off x="732356" y="938066"/>
            <a:ext cx="10143744" cy="5242492"/>
          </a:xfrm>
        </p:spPr>
        <p:txBody>
          <a:bodyPr/>
          <a:lstStyle/>
          <a:p>
            <a:r>
              <a:rPr lang="fi-FI" b="1"/>
              <a:t>Psykologinen turvallisuus</a:t>
            </a:r>
            <a:r>
              <a:rPr lang="fi-FI"/>
              <a:t> on tunne siitä, että voi pelkäämättä tuoda esiin omia ajatuksiaan ja ideoitaan ilman, että luottamusta ja sitoutumista käytetään väärin.</a:t>
            </a:r>
          </a:p>
          <a:p>
            <a:r>
              <a:rPr lang="fi-FI"/>
              <a:t>Myönteistä, avointa ja toisia kunnioittavaa vuorovaikutusta</a:t>
            </a:r>
          </a:p>
          <a:p>
            <a:r>
              <a:rPr lang="fi-FI"/>
              <a:t>Hyvän näkemistä  </a:t>
            </a:r>
          </a:p>
          <a:p>
            <a:r>
              <a:rPr lang="fi-FI"/>
              <a:t>Mahdollistaa henkisen hyvinvoinnin</a:t>
            </a:r>
          </a:p>
          <a:p>
            <a:r>
              <a:rPr lang="fi-FI"/>
              <a:t>Vaikuttaa luovuuteen, oppimiseen, asioiden ratkaisemiseen ja muutosjoustavuuteen</a:t>
            </a:r>
          </a:p>
          <a:p>
            <a:r>
              <a:rPr lang="fi-FI"/>
              <a:t>Jokainen yhteisön jäsen vaikuttaa psykologisen turvallisuuden rakentamiseen</a:t>
            </a:r>
          </a:p>
          <a:p>
            <a:pPr marL="0" indent="0">
              <a:buNone/>
            </a:pPr>
            <a:r>
              <a:rPr lang="fi-FI" sz="1400">
                <a:hlinkClick r:id="rId2"/>
              </a:rPr>
              <a:t>https://www.ttl.fi/oppimateriaalit/opas/pelotta-toissa-psykologinen-turvallisuus-tyoyhteisossa/mita-on-psykologinen-turvallisuus/</a:t>
            </a:r>
            <a:endParaRPr lang="fi-FI" sz="1400"/>
          </a:p>
          <a:p>
            <a:endParaRPr lang="fi-FI" sz="1400"/>
          </a:p>
        </p:txBody>
      </p:sp>
      <p:sp>
        <p:nvSpPr>
          <p:cNvPr id="3" name="Otsikko 2"/>
          <p:cNvSpPr>
            <a:spLocks noGrp="1"/>
          </p:cNvSpPr>
          <p:nvPr>
            <p:ph type="title"/>
          </p:nvPr>
        </p:nvSpPr>
        <p:spPr>
          <a:xfrm>
            <a:off x="1524492" y="233093"/>
            <a:ext cx="8854440" cy="968106"/>
          </a:xfrm>
        </p:spPr>
        <p:txBody>
          <a:bodyPr/>
          <a:lstStyle/>
          <a:p>
            <a:r>
              <a:rPr lang="fi-FI"/>
              <a:t>Psykologisesti turvallinen yhteisö</a:t>
            </a:r>
          </a:p>
        </p:txBody>
      </p:sp>
      <p:sp>
        <p:nvSpPr>
          <p:cNvPr id="4" name="Alatunnisteen paikkamerkki 3"/>
          <p:cNvSpPr>
            <a:spLocks noGrp="1"/>
          </p:cNvSpPr>
          <p:nvPr>
            <p:ph type="ftr" sz="quarter" idx="11"/>
          </p:nvPr>
        </p:nvSpPr>
        <p:spPr/>
        <p:txBody>
          <a:bodyPr/>
          <a:lstStyle/>
          <a:p>
            <a:r>
              <a:rPr lang="fi-FI"/>
              <a:t>Sari Granroth-Nalkki ja Tiina Heikkinen</a:t>
            </a:r>
          </a:p>
        </p:txBody>
      </p:sp>
    </p:spTree>
    <p:extLst>
      <p:ext uri="{BB962C8B-B14F-4D97-AF65-F5344CB8AC3E}">
        <p14:creationId xmlns:p14="http://schemas.microsoft.com/office/powerpoint/2010/main" val="1360993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p:txBody>
          <a:bodyPr/>
          <a:lstStyle/>
          <a:p>
            <a:r>
              <a:rPr lang="fi-FI"/>
              <a:t>Sari Granroth-Nalkki ja Tiina Heikkinen</a:t>
            </a:r>
          </a:p>
        </p:txBody>
      </p:sp>
      <p:graphicFrame>
        <p:nvGraphicFramePr>
          <p:cNvPr id="5" name="Sisällön paikkamerkki 4"/>
          <p:cNvGraphicFramePr>
            <a:graphicFrameLocks noGrp="1"/>
          </p:cNvGraphicFramePr>
          <p:nvPr>
            <p:ph idx="1"/>
          </p:nvPr>
        </p:nvGraphicFramePr>
        <p:xfrm>
          <a:off x="839790" y="1606550"/>
          <a:ext cx="9401175" cy="4164984"/>
        </p:xfrm>
        <a:graphic>
          <a:graphicData uri="http://schemas.openxmlformats.org/drawingml/2006/table">
            <a:tbl>
              <a:tblPr firstRow="1" bandRow="1">
                <a:tableStyleId>{00A15C55-8517-42AA-B614-E9B94910E393}</a:tableStyleId>
              </a:tblPr>
              <a:tblGrid>
                <a:gridCol w="3133725">
                  <a:extLst>
                    <a:ext uri="{9D8B030D-6E8A-4147-A177-3AD203B41FA5}">
                      <a16:colId xmlns:a16="http://schemas.microsoft.com/office/drawing/2014/main" val="932316437"/>
                    </a:ext>
                  </a:extLst>
                </a:gridCol>
                <a:gridCol w="3133725">
                  <a:extLst>
                    <a:ext uri="{9D8B030D-6E8A-4147-A177-3AD203B41FA5}">
                      <a16:colId xmlns:a16="http://schemas.microsoft.com/office/drawing/2014/main" val="1945014702"/>
                    </a:ext>
                  </a:extLst>
                </a:gridCol>
                <a:gridCol w="3133725">
                  <a:extLst>
                    <a:ext uri="{9D8B030D-6E8A-4147-A177-3AD203B41FA5}">
                      <a16:colId xmlns:a16="http://schemas.microsoft.com/office/drawing/2014/main" val="3784319986"/>
                    </a:ext>
                  </a:extLst>
                </a:gridCol>
              </a:tblGrid>
              <a:tr h="419950">
                <a:tc>
                  <a:txBody>
                    <a:bodyPr/>
                    <a:lstStyle/>
                    <a:p>
                      <a:endParaRPr lang="fi-FI"/>
                    </a:p>
                  </a:txBody>
                  <a:tcPr/>
                </a:tc>
                <a:tc>
                  <a:txBody>
                    <a:bodyPr/>
                    <a:lstStyle/>
                    <a:p>
                      <a:r>
                        <a:rPr lang="fi-FI"/>
                        <a:t>4.-5. </a:t>
                      </a:r>
                      <a:r>
                        <a:rPr lang="fi-FI" err="1"/>
                        <a:t>lk</a:t>
                      </a:r>
                      <a:endParaRPr lang="fi-FI"/>
                    </a:p>
                  </a:txBody>
                  <a:tcPr/>
                </a:tc>
                <a:tc>
                  <a:txBody>
                    <a:bodyPr/>
                    <a:lstStyle/>
                    <a:p>
                      <a:r>
                        <a:rPr lang="fi-FI"/>
                        <a:t>8.-9.lk</a:t>
                      </a:r>
                    </a:p>
                  </a:txBody>
                  <a:tcPr/>
                </a:tc>
                <a:extLst>
                  <a:ext uri="{0D108BD9-81ED-4DB2-BD59-A6C34878D82A}">
                    <a16:rowId xmlns:a16="http://schemas.microsoft.com/office/drawing/2014/main" val="2791508462"/>
                  </a:ext>
                </a:extLst>
              </a:tr>
              <a:tr h="419950">
                <a:tc>
                  <a:txBody>
                    <a:bodyPr/>
                    <a:lstStyle/>
                    <a:p>
                      <a:r>
                        <a:rPr lang="fi-FI"/>
                        <a:t>…ovat tyytyväisiä elämäänsä</a:t>
                      </a:r>
                    </a:p>
                  </a:txBody>
                  <a:tcPr/>
                </a:tc>
                <a:tc>
                  <a:txBody>
                    <a:bodyPr/>
                    <a:lstStyle/>
                    <a:p>
                      <a:r>
                        <a:rPr lang="fi-FI"/>
                        <a:t>89,5%</a:t>
                      </a:r>
                    </a:p>
                  </a:txBody>
                  <a:tcPr/>
                </a:tc>
                <a:tc>
                  <a:txBody>
                    <a:bodyPr/>
                    <a:lstStyle/>
                    <a:p>
                      <a:r>
                        <a:rPr lang="fi-FI"/>
                        <a:t>75,2%</a:t>
                      </a:r>
                    </a:p>
                  </a:txBody>
                  <a:tcPr/>
                </a:tc>
                <a:extLst>
                  <a:ext uri="{0D108BD9-81ED-4DB2-BD59-A6C34878D82A}">
                    <a16:rowId xmlns:a16="http://schemas.microsoft.com/office/drawing/2014/main" val="3505523575"/>
                  </a:ext>
                </a:extLst>
              </a:tr>
              <a:tr h="419950">
                <a:tc>
                  <a:txBody>
                    <a:bodyPr/>
                    <a:lstStyle/>
                    <a:p>
                      <a:r>
                        <a:rPr lang="fi-FI"/>
                        <a:t>…pitävät koulunkäynnistä</a:t>
                      </a:r>
                    </a:p>
                  </a:txBody>
                  <a:tcPr/>
                </a:tc>
                <a:tc>
                  <a:txBody>
                    <a:bodyPr/>
                    <a:lstStyle/>
                    <a:p>
                      <a:r>
                        <a:rPr lang="fi-FI"/>
                        <a:t>77,9%</a:t>
                      </a:r>
                    </a:p>
                  </a:txBody>
                  <a:tcPr/>
                </a:tc>
                <a:tc>
                  <a:txBody>
                    <a:bodyPr/>
                    <a:lstStyle/>
                    <a:p>
                      <a:r>
                        <a:rPr lang="fi-FI"/>
                        <a:t>60%</a:t>
                      </a:r>
                    </a:p>
                  </a:txBody>
                  <a:tcPr/>
                </a:tc>
                <a:extLst>
                  <a:ext uri="{0D108BD9-81ED-4DB2-BD59-A6C34878D82A}">
                    <a16:rowId xmlns:a16="http://schemas.microsoft.com/office/drawing/2014/main" val="1892415080"/>
                  </a:ext>
                </a:extLst>
              </a:tr>
              <a:tr h="724845">
                <a:tc>
                  <a:txBody>
                    <a:bodyPr/>
                    <a:lstStyle/>
                    <a:p>
                      <a:r>
                        <a:rPr lang="fi-FI"/>
                        <a:t>…ei</a:t>
                      </a:r>
                      <a:r>
                        <a:rPr lang="fi-FI" baseline="0"/>
                        <a:t>vät koe olevansa tärkeä osa koulu- ja luokkayhteisöä</a:t>
                      </a:r>
                      <a:endParaRPr lang="fi-FI"/>
                    </a:p>
                  </a:txBody>
                  <a:tcPr/>
                </a:tc>
                <a:tc>
                  <a:txBody>
                    <a:bodyPr/>
                    <a:lstStyle/>
                    <a:p>
                      <a:r>
                        <a:rPr lang="fi-FI"/>
                        <a:t>3,6%</a:t>
                      </a:r>
                    </a:p>
                  </a:txBody>
                  <a:tcPr/>
                </a:tc>
                <a:tc>
                  <a:txBody>
                    <a:bodyPr/>
                    <a:lstStyle/>
                    <a:p>
                      <a:r>
                        <a:rPr lang="fi-FI"/>
                        <a:t>11,7%</a:t>
                      </a:r>
                    </a:p>
                  </a:txBody>
                  <a:tcPr/>
                </a:tc>
                <a:extLst>
                  <a:ext uri="{0D108BD9-81ED-4DB2-BD59-A6C34878D82A}">
                    <a16:rowId xmlns:a16="http://schemas.microsoft.com/office/drawing/2014/main" val="2435125063"/>
                  </a:ext>
                </a:extLst>
              </a:tr>
              <a:tr h="724845">
                <a:tc>
                  <a:txBody>
                    <a:bodyPr/>
                    <a:lstStyle/>
                    <a:p>
                      <a:r>
                        <a:rPr lang="fi-FI"/>
                        <a:t>…tuntevat itsensä yksinäiseksi</a:t>
                      </a:r>
                    </a:p>
                  </a:txBody>
                  <a:tcPr/>
                </a:tc>
                <a:tc>
                  <a:txBody>
                    <a:bodyPr/>
                    <a:lstStyle/>
                    <a:p>
                      <a:r>
                        <a:rPr lang="fi-FI"/>
                        <a:t>3,4%</a:t>
                      </a:r>
                    </a:p>
                  </a:txBody>
                  <a:tcPr/>
                </a:tc>
                <a:tc>
                  <a:txBody>
                    <a:bodyPr/>
                    <a:lstStyle/>
                    <a:p>
                      <a:r>
                        <a:rPr lang="fi-FI"/>
                        <a:t>10,7% - vuonna 2021  15% p </a:t>
                      </a:r>
                    </a:p>
                    <a:p>
                      <a:r>
                        <a:rPr lang="fi-FI"/>
                        <a:t>                                       22% t</a:t>
                      </a:r>
                    </a:p>
                  </a:txBody>
                  <a:tcPr/>
                </a:tc>
                <a:extLst>
                  <a:ext uri="{0D108BD9-81ED-4DB2-BD59-A6C34878D82A}">
                    <a16:rowId xmlns:a16="http://schemas.microsoft.com/office/drawing/2014/main" val="2974704188"/>
                  </a:ext>
                </a:extLst>
              </a:tr>
              <a:tr h="1035494">
                <a:tc>
                  <a:txBody>
                    <a:bodyPr/>
                    <a:lstStyle/>
                    <a:p>
                      <a:r>
                        <a:rPr lang="fi-FI"/>
                        <a:t>…ovat olleet huolissaan mielialastaan kuluneen 12 kk:n aikana</a:t>
                      </a:r>
                    </a:p>
                  </a:txBody>
                  <a:tcPr/>
                </a:tc>
                <a:tc>
                  <a:txBody>
                    <a:bodyPr/>
                    <a:lstStyle/>
                    <a:p>
                      <a:endParaRPr lang="fi-FI"/>
                    </a:p>
                  </a:txBody>
                  <a:tcPr/>
                </a:tc>
                <a:tc>
                  <a:txBody>
                    <a:bodyPr/>
                    <a:lstStyle/>
                    <a:p>
                      <a:r>
                        <a:rPr lang="fi-FI"/>
                        <a:t>30,4% (p 15%, t 44,9%)</a:t>
                      </a:r>
                    </a:p>
                  </a:txBody>
                  <a:tcPr/>
                </a:tc>
                <a:extLst>
                  <a:ext uri="{0D108BD9-81ED-4DB2-BD59-A6C34878D82A}">
                    <a16:rowId xmlns:a16="http://schemas.microsoft.com/office/drawing/2014/main" val="4214830937"/>
                  </a:ext>
                </a:extLst>
              </a:tr>
              <a:tr h="419950">
                <a:tc>
                  <a:txBody>
                    <a:bodyPr/>
                    <a:lstStyle/>
                    <a:p>
                      <a:r>
                        <a:rPr lang="fi-FI"/>
                        <a:t>…nukkuvat alle 8h/vrk</a:t>
                      </a:r>
                    </a:p>
                  </a:txBody>
                  <a:tcPr/>
                </a:tc>
                <a:tc>
                  <a:txBody>
                    <a:bodyPr/>
                    <a:lstStyle/>
                    <a:p>
                      <a:endParaRPr lang="fi-FI"/>
                    </a:p>
                  </a:txBody>
                  <a:tcPr/>
                </a:tc>
                <a:tc>
                  <a:txBody>
                    <a:bodyPr/>
                    <a:lstStyle/>
                    <a:p>
                      <a:r>
                        <a:rPr lang="fi-FI"/>
                        <a:t>34,8%</a:t>
                      </a:r>
                    </a:p>
                  </a:txBody>
                  <a:tcPr/>
                </a:tc>
                <a:extLst>
                  <a:ext uri="{0D108BD9-81ED-4DB2-BD59-A6C34878D82A}">
                    <a16:rowId xmlns:a16="http://schemas.microsoft.com/office/drawing/2014/main" val="3820138813"/>
                  </a:ext>
                </a:extLst>
              </a:tr>
            </a:tbl>
          </a:graphicData>
        </a:graphic>
      </p:graphicFrame>
      <p:sp>
        <p:nvSpPr>
          <p:cNvPr id="4" name="Otsikko 3"/>
          <p:cNvSpPr>
            <a:spLocks noGrp="1"/>
          </p:cNvSpPr>
          <p:nvPr>
            <p:ph type="title"/>
          </p:nvPr>
        </p:nvSpPr>
        <p:spPr/>
        <p:txBody>
          <a:bodyPr/>
          <a:lstStyle/>
          <a:p>
            <a:r>
              <a:rPr lang="fi-FI"/>
              <a:t>THL, Kouluterveyskysely 2019 ja 2021</a:t>
            </a:r>
          </a:p>
        </p:txBody>
      </p:sp>
      <p:sp>
        <p:nvSpPr>
          <p:cNvPr id="3" name="Tekstiruutu 2">
            <a:extLst>
              <a:ext uri="{FF2B5EF4-FFF2-40B4-BE49-F238E27FC236}">
                <a16:creationId xmlns:a16="http://schemas.microsoft.com/office/drawing/2014/main" id="{D7705FD5-B264-4B48-AD09-F2145CF9210A}"/>
              </a:ext>
            </a:extLst>
          </p:cNvPr>
          <p:cNvSpPr txBox="1"/>
          <p:nvPr/>
        </p:nvSpPr>
        <p:spPr>
          <a:xfrm>
            <a:off x="7077900" y="6488668"/>
            <a:ext cx="4274312" cy="646331"/>
          </a:xfrm>
          <a:prstGeom prst="rect">
            <a:avLst/>
          </a:prstGeom>
          <a:noFill/>
        </p:spPr>
        <p:txBody>
          <a:bodyPr wrap="none" rtlCol="0">
            <a:spAutoFit/>
          </a:bodyPr>
          <a:lstStyle/>
          <a:p>
            <a:r>
              <a:rPr lang="fi-FI">
                <a:hlinkClick r:id="rId2"/>
              </a:rPr>
              <a:t>http://urn.fi/URN:NBN:fi-fe2021091446139</a:t>
            </a:r>
            <a:endParaRPr lang="fi-FI"/>
          </a:p>
          <a:p>
            <a:endParaRPr lang="fi-FI"/>
          </a:p>
        </p:txBody>
      </p:sp>
    </p:spTree>
    <p:extLst>
      <p:ext uri="{BB962C8B-B14F-4D97-AF65-F5344CB8AC3E}">
        <p14:creationId xmlns:p14="http://schemas.microsoft.com/office/powerpoint/2010/main" val="277755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D046"/>
        </a:solidFill>
        <a:effectLst/>
      </p:bgPr>
    </p:bg>
    <p:spTree>
      <p:nvGrpSpPr>
        <p:cNvPr id="1" name=""/>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50940A29-9591-4030-9C5A-1F7CF5ACCA1F}"/>
              </a:ext>
            </a:extLst>
          </p:cNvPr>
          <p:cNvSpPr>
            <a:spLocks noGrp="1"/>
          </p:cNvSpPr>
          <p:nvPr>
            <p:ph type="ftr" sz="quarter" idx="11"/>
          </p:nvPr>
        </p:nvSpPr>
        <p:spPr/>
        <p:txBody>
          <a:bodyPr/>
          <a:lstStyle/>
          <a:p>
            <a:r>
              <a:rPr lang="fi-FI"/>
              <a:t>Sari Granroth-Nalkki ja Tiina Heikkinen</a:t>
            </a:r>
            <a:endParaRPr lang="en-US"/>
          </a:p>
        </p:txBody>
      </p:sp>
      <p:pic>
        <p:nvPicPr>
          <p:cNvPr id="5" name="Kuva 4">
            <a:extLst>
              <a:ext uri="{FF2B5EF4-FFF2-40B4-BE49-F238E27FC236}">
                <a16:creationId xmlns:a16="http://schemas.microsoft.com/office/drawing/2014/main" id="{9696380D-9EFF-4C14-BFC0-8DDD44579DA9}"/>
              </a:ext>
            </a:extLst>
          </p:cNvPr>
          <p:cNvPicPr>
            <a:picLocks noChangeAspect="1"/>
          </p:cNvPicPr>
          <p:nvPr/>
        </p:nvPicPr>
        <p:blipFill rotWithShape="1">
          <a:blip r:embed="rId2"/>
          <a:srcRect l="24185" t="18576" r="6875" b="7315"/>
          <a:stretch/>
        </p:blipFill>
        <p:spPr>
          <a:xfrm>
            <a:off x="650955" y="136525"/>
            <a:ext cx="10890089" cy="6584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kstiruutu 5">
            <a:extLst>
              <a:ext uri="{FF2B5EF4-FFF2-40B4-BE49-F238E27FC236}">
                <a16:creationId xmlns:a16="http://schemas.microsoft.com/office/drawing/2014/main" id="{D90C558B-BCA5-43A1-B52B-1D6CC01A0057}"/>
              </a:ext>
            </a:extLst>
          </p:cNvPr>
          <p:cNvSpPr txBox="1"/>
          <p:nvPr/>
        </p:nvSpPr>
        <p:spPr>
          <a:xfrm>
            <a:off x="7698542" y="5095157"/>
            <a:ext cx="1777025" cy="584775"/>
          </a:xfrm>
          <a:prstGeom prst="rect">
            <a:avLst/>
          </a:prstGeom>
          <a:noFill/>
        </p:spPr>
        <p:txBody>
          <a:bodyPr wrap="none" rtlCol="0">
            <a:spAutoFit/>
          </a:bodyPr>
          <a:lstStyle/>
          <a:p>
            <a:r>
              <a:rPr lang="fi-FI" sz="3200">
                <a:solidFill>
                  <a:srgbClr val="FF0000"/>
                </a:solidFill>
              </a:rPr>
              <a:t>KORONA!</a:t>
            </a:r>
          </a:p>
        </p:txBody>
      </p:sp>
      <p:cxnSp>
        <p:nvCxnSpPr>
          <p:cNvPr id="8" name="Suora nuoliyhdysviiva 7">
            <a:extLst>
              <a:ext uri="{FF2B5EF4-FFF2-40B4-BE49-F238E27FC236}">
                <a16:creationId xmlns:a16="http://schemas.microsoft.com/office/drawing/2014/main" id="{7B595560-73FE-4E0D-B0B8-C61D5C1C24AC}"/>
              </a:ext>
            </a:extLst>
          </p:cNvPr>
          <p:cNvCxnSpPr>
            <a:cxnSpLocks/>
          </p:cNvCxnSpPr>
          <p:nvPr/>
        </p:nvCxnSpPr>
        <p:spPr>
          <a:xfrm flipH="1" flipV="1">
            <a:off x="8065213" y="3429000"/>
            <a:ext cx="359597" cy="16661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7787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403" y="0"/>
            <a:ext cx="12433664" cy="6923313"/>
          </a:xfrm>
          <a:prstGeom prst="rect">
            <a:avLst/>
          </a:prstGeom>
        </p:spPr>
      </p:pic>
      <p:sp>
        <p:nvSpPr>
          <p:cNvPr id="3" name="Sisällön paikkamerkki 2"/>
          <p:cNvSpPr>
            <a:spLocks noGrp="1"/>
          </p:cNvSpPr>
          <p:nvPr>
            <p:ph idx="1"/>
          </p:nvPr>
        </p:nvSpPr>
        <p:spPr>
          <a:xfrm>
            <a:off x="386517" y="4097547"/>
            <a:ext cx="11021359" cy="2430526"/>
          </a:xfrm>
          <a:noFill/>
        </p:spPr>
        <p:txBody>
          <a:bodyPr>
            <a:normAutofit fontScale="92500"/>
          </a:bodyPr>
          <a:lstStyle/>
          <a:p>
            <a:pPr marL="0" indent="0">
              <a:buNone/>
            </a:pPr>
            <a:r>
              <a:rPr lang="fi-FI" sz="2400" b="1">
                <a:solidFill>
                  <a:schemeClr val="bg1"/>
                </a:solidFill>
                <a:latin typeface="Trebuchet MS" panose="020B0603020202020204" pitchFamily="34" charset="0"/>
              </a:rPr>
              <a:t>Jokainen oppilas on ainutlaatuinen ja arvokas juuri sellaisena kuin hän on. Jokaisella on oikeus kasvaa täyteen mittaansa ihmisenä ja yhteiskunnan jäsenenä. Tässä oppilas tarvitsee kannustusta ja yksilöllistä tukea sekä kokemusta siitä, että kouluyhteisössä häntä kuunnellaan ja arvostetaan ja että hänen oppimisestaan ja hyvinvoinnistaan välitetään. Yhtä tärkeä on kokemus osallisuudesta ja siitä, että voi yhdessä toisten kanssa rakentaa yhteisönsä toimintaa ja hyvinvointia.</a:t>
            </a:r>
          </a:p>
          <a:p>
            <a:pPr marL="0" indent="0">
              <a:buNone/>
            </a:pPr>
            <a:r>
              <a:rPr lang="fi-FI" sz="1600"/>
              <a:t>	</a:t>
            </a:r>
            <a:r>
              <a:rPr lang="fi-FI" sz="1400">
                <a:solidFill>
                  <a:schemeClr val="bg1"/>
                </a:solidFill>
                <a:latin typeface="Trebuchet MS" panose="020B0603020202020204" pitchFamily="34" charset="0"/>
              </a:rPr>
              <a:t>Perusopetuksen opetussuunnitelman perusteet, 2014, luku, 2.2</a:t>
            </a:r>
          </a:p>
        </p:txBody>
      </p:sp>
      <p:sp>
        <p:nvSpPr>
          <p:cNvPr id="2" name="Alatunnisteen paikkamerkki 1"/>
          <p:cNvSpPr>
            <a:spLocks noGrp="1"/>
          </p:cNvSpPr>
          <p:nvPr>
            <p:ph type="ftr" sz="quarter" idx="11"/>
          </p:nvPr>
        </p:nvSpPr>
        <p:spPr/>
        <p:txBody>
          <a:bodyPr/>
          <a:lstStyle/>
          <a:p>
            <a:r>
              <a:rPr lang="fi-FI"/>
              <a:t>Sari Granroth-Nalkki ja Tiina Heikkinen</a:t>
            </a:r>
          </a:p>
        </p:txBody>
      </p:sp>
    </p:spTree>
    <p:extLst>
      <p:ext uri="{BB962C8B-B14F-4D97-AF65-F5344CB8AC3E}">
        <p14:creationId xmlns:p14="http://schemas.microsoft.com/office/powerpoint/2010/main" val="402865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2" name="Kuva 11" descr="Joukko monivärisiä puisia tikku-ukkoja">
            <a:extLst>
              <a:ext uri="{FF2B5EF4-FFF2-40B4-BE49-F238E27FC236}">
                <a16:creationId xmlns:a16="http://schemas.microsoft.com/office/drawing/2014/main" id="{1F5DD50E-341F-4625-AFAF-6EC1DFA397FF}"/>
              </a:ext>
            </a:extLst>
          </p:cNvPr>
          <p:cNvPicPr>
            <a:picLocks noChangeAspect="1"/>
          </p:cNvPicPr>
          <p:nvPr/>
        </p:nvPicPr>
        <p:blipFill rotWithShape="1">
          <a:blip r:embed="rId2" cstate="print">
            <a:alphaModFix amt="60000"/>
            <a:extLst>
              <a:ext uri="{28A0092B-C50C-407E-A947-70E740481C1C}">
                <a14:useLocalDpi xmlns:a14="http://schemas.microsoft.com/office/drawing/2010/main" val="0"/>
              </a:ext>
            </a:extLst>
          </a:blip>
          <a:srcRect t="12089" b="6976"/>
          <a:stretch/>
        </p:blipFill>
        <p:spPr>
          <a:xfrm>
            <a:off x="20" y="1"/>
            <a:ext cx="12191980" cy="6857999"/>
          </a:xfrm>
          <a:prstGeom prst="rect">
            <a:avLst/>
          </a:prstGeom>
        </p:spPr>
      </p:pic>
      <p:sp>
        <p:nvSpPr>
          <p:cNvPr id="4" name="Otsikko 3">
            <a:extLst>
              <a:ext uri="{FF2B5EF4-FFF2-40B4-BE49-F238E27FC236}">
                <a16:creationId xmlns:a16="http://schemas.microsoft.com/office/drawing/2014/main" id="{D702B171-1F2E-4A04-B4A8-468D3229F822}"/>
              </a:ext>
            </a:extLst>
          </p:cNvPr>
          <p:cNvSpPr>
            <a:spLocks noGrp="1"/>
          </p:cNvSpPr>
          <p:nvPr>
            <p:ph type="title"/>
          </p:nvPr>
        </p:nvSpPr>
        <p:spPr>
          <a:xfrm>
            <a:off x="838199" y="557189"/>
            <a:ext cx="5155263" cy="5571899"/>
          </a:xfrm>
        </p:spPr>
        <p:txBody>
          <a:bodyPr vert="horz" lIns="91440" tIns="45720" rIns="91440" bIns="45720" rtlCol="0" anchor="ctr">
            <a:normAutofit/>
          </a:bodyPr>
          <a:lstStyle/>
          <a:p>
            <a:r>
              <a:rPr lang="en-US" sz="4400" err="1">
                <a:solidFill>
                  <a:srgbClr val="FFFFFF"/>
                </a:solidFill>
                <a:ea typeface="+mj-ea"/>
                <a:cs typeface="+mj-cs"/>
              </a:rPr>
              <a:t>Kenen</a:t>
            </a:r>
            <a:r>
              <a:rPr lang="en-US" sz="4400">
                <a:solidFill>
                  <a:srgbClr val="FFFFFF"/>
                </a:solidFill>
                <a:ea typeface="+mj-ea"/>
                <a:cs typeface="+mj-cs"/>
              </a:rPr>
              <a:t> </a:t>
            </a:r>
            <a:r>
              <a:rPr lang="en-US" sz="4400" err="1">
                <a:solidFill>
                  <a:srgbClr val="FFFFFF"/>
                </a:solidFill>
                <a:ea typeface="+mj-ea"/>
                <a:cs typeface="+mj-cs"/>
              </a:rPr>
              <a:t>vastuulla</a:t>
            </a:r>
            <a:r>
              <a:rPr lang="en-US" sz="4400">
                <a:solidFill>
                  <a:srgbClr val="FFFFFF"/>
                </a:solidFill>
                <a:ea typeface="+mj-ea"/>
                <a:cs typeface="+mj-cs"/>
              </a:rPr>
              <a:t> </a:t>
            </a:r>
            <a:r>
              <a:rPr lang="en-US" sz="4400" err="1">
                <a:solidFill>
                  <a:srgbClr val="FFFFFF"/>
                </a:solidFill>
                <a:ea typeface="+mj-ea"/>
                <a:cs typeface="+mj-cs"/>
              </a:rPr>
              <a:t>hyvinvoivan</a:t>
            </a:r>
            <a:r>
              <a:rPr lang="en-US" sz="4400">
                <a:solidFill>
                  <a:srgbClr val="FFFFFF"/>
                </a:solidFill>
                <a:ea typeface="+mj-ea"/>
                <a:cs typeface="+mj-cs"/>
              </a:rPr>
              <a:t> </a:t>
            </a:r>
            <a:r>
              <a:rPr lang="en-US" sz="4400" err="1">
                <a:solidFill>
                  <a:srgbClr val="FFFFFF"/>
                </a:solidFill>
                <a:ea typeface="+mj-ea"/>
                <a:cs typeface="+mj-cs"/>
              </a:rPr>
              <a:t>kasvatusyhteisön</a:t>
            </a:r>
            <a:r>
              <a:rPr lang="en-US" sz="4400">
                <a:solidFill>
                  <a:srgbClr val="FFFFFF"/>
                </a:solidFill>
                <a:ea typeface="+mj-ea"/>
                <a:cs typeface="+mj-cs"/>
              </a:rPr>
              <a:t> </a:t>
            </a:r>
            <a:r>
              <a:rPr lang="en-US" sz="4400" err="1">
                <a:solidFill>
                  <a:srgbClr val="FFFFFF"/>
                </a:solidFill>
                <a:ea typeface="+mj-ea"/>
                <a:cs typeface="+mj-cs"/>
              </a:rPr>
              <a:t>rakentaminen</a:t>
            </a:r>
            <a:r>
              <a:rPr lang="en-US" sz="4400">
                <a:solidFill>
                  <a:srgbClr val="FFFFFF"/>
                </a:solidFill>
                <a:ea typeface="+mj-ea"/>
                <a:cs typeface="+mj-cs"/>
              </a:rPr>
              <a:t> on?</a:t>
            </a:r>
          </a:p>
        </p:txBody>
      </p:sp>
      <p:sp>
        <p:nvSpPr>
          <p:cNvPr id="9" name="Tekstiruutu 8">
            <a:extLst>
              <a:ext uri="{FF2B5EF4-FFF2-40B4-BE49-F238E27FC236}">
                <a16:creationId xmlns:a16="http://schemas.microsoft.com/office/drawing/2014/main" id="{925DE5B3-E444-440A-AC3F-6F3971F79C1A}"/>
              </a:ext>
            </a:extLst>
          </p:cNvPr>
          <p:cNvSpPr txBox="1"/>
          <p:nvPr/>
        </p:nvSpPr>
        <p:spPr>
          <a:xfrm>
            <a:off x="6195375" y="557189"/>
            <a:ext cx="5158424" cy="5571899"/>
          </a:xfrm>
          <a:prstGeom prst="rect">
            <a:avLst/>
          </a:prstGeom>
        </p:spPr>
        <p:txBody>
          <a:bodyPr vert="horz" lIns="91440" tIns="45720" rIns="91440" bIns="45720" rtlCol="0" anchor="ctr">
            <a:normAutofit/>
          </a:bodyPr>
          <a:lstStyle/>
          <a:p>
            <a:pPr defTabSz="914400">
              <a:lnSpc>
                <a:spcPct val="90000"/>
              </a:lnSpc>
              <a:spcAft>
                <a:spcPts val="600"/>
              </a:spcAft>
            </a:pPr>
            <a:r>
              <a:rPr lang="en-US" sz="2800" i="1" err="1">
                <a:solidFill>
                  <a:srgbClr val="FFFFFF"/>
                </a:solidFill>
                <a:latin typeface="Trebuchet MS" panose="020B0603020202020204" pitchFamily="34" charset="0"/>
              </a:rPr>
              <a:t>Minä</a:t>
            </a:r>
            <a:r>
              <a:rPr lang="en-US" sz="2800" i="1">
                <a:solidFill>
                  <a:srgbClr val="FFFFFF"/>
                </a:solidFill>
                <a:latin typeface="Trebuchet MS" panose="020B0603020202020204" pitchFamily="34" charset="0"/>
              </a:rPr>
              <a:t>, </a:t>
            </a:r>
            <a:r>
              <a:rPr lang="en-US" sz="2800" i="1" err="1">
                <a:solidFill>
                  <a:srgbClr val="FFFFFF"/>
                </a:solidFill>
                <a:latin typeface="Trebuchet MS" panose="020B0603020202020204" pitchFamily="34" charset="0"/>
              </a:rPr>
              <a:t>Rehtori</a:t>
            </a:r>
            <a:r>
              <a:rPr lang="en-US" sz="2800" i="1">
                <a:solidFill>
                  <a:srgbClr val="FFFFFF"/>
                </a:solidFill>
                <a:latin typeface="Trebuchet MS" panose="020B0603020202020204" pitchFamily="34" charset="0"/>
              </a:rPr>
              <a:t>, </a:t>
            </a:r>
            <a:r>
              <a:rPr lang="en-US" sz="2800" i="1" err="1">
                <a:solidFill>
                  <a:srgbClr val="FFFFFF"/>
                </a:solidFill>
                <a:latin typeface="Trebuchet MS" panose="020B0603020202020204" pitchFamily="34" charset="0"/>
              </a:rPr>
              <a:t>Koulupsykologi</a:t>
            </a:r>
            <a:r>
              <a:rPr lang="en-US" sz="2800" i="1">
                <a:solidFill>
                  <a:srgbClr val="FFFFFF"/>
                </a:solidFill>
                <a:latin typeface="Trebuchet MS" panose="020B0603020202020204" pitchFamily="34" charset="0"/>
              </a:rPr>
              <a:t>, </a:t>
            </a:r>
            <a:r>
              <a:rPr lang="en-US" sz="2800" i="1" err="1">
                <a:solidFill>
                  <a:srgbClr val="FFFFFF"/>
                </a:solidFill>
                <a:latin typeface="Trebuchet MS" panose="020B0603020202020204" pitchFamily="34" charset="0"/>
              </a:rPr>
              <a:t>Sinä</a:t>
            </a:r>
            <a:r>
              <a:rPr lang="en-US" sz="2800" i="1">
                <a:solidFill>
                  <a:srgbClr val="FFFFFF"/>
                </a:solidFill>
                <a:latin typeface="Trebuchet MS" panose="020B0603020202020204" pitchFamily="34" charset="0"/>
              </a:rPr>
              <a:t>, </a:t>
            </a:r>
            <a:r>
              <a:rPr lang="en-US" sz="2800" i="1" err="1">
                <a:solidFill>
                  <a:srgbClr val="FFFFFF"/>
                </a:solidFill>
                <a:latin typeface="Trebuchet MS" panose="020B0603020202020204" pitchFamily="34" charset="0"/>
              </a:rPr>
              <a:t>Yhteisöllinen</a:t>
            </a:r>
            <a:r>
              <a:rPr lang="en-US" sz="2800" i="1">
                <a:solidFill>
                  <a:srgbClr val="FFFFFF"/>
                </a:solidFill>
                <a:latin typeface="Trebuchet MS" panose="020B0603020202020204" pitchFamily="34" charset="0"/>
              </a:rPr>
              <a:t> </a:t>
            </a:r>
            <a:r>
              <a:rPr lang="en-US" sz="2800" i="1" err="1">
                <a:solidFill>
                  <a:srgbClr val="FFFFFF"/>
                </a:solidFill>
                <a:latin typeface="Trebuchet MS" panose="020B0603020202020204" pitchFamily="34" charset="0"/>
              </a:rPr>
              <a:t>oppilashuoltoryhmä</a:t>
            </a:r>
            <a:r>
              <a:rPr lang="en-US" sz="2800" i="1">
                <a:solidFill>
                  <a:srgbClr val="FFFFFF"/>
                </a:solidFill>
                <a:latin typeface="Trebuchet MS" panose="020B0603020202020204" pitchFamily="34" charset="0"/>
              </a:rPr>
              <a:t>, </a:t>
            </a:r>
            <a:r>
              <a:rPr lang="en-US" sz="2800" i="1" err="1">
                <a:solidFill>
                  <a:srgbClr val="FFFFFF"/>
                </a:solidFill>
                <a:latin typeface="Trebuchet MS" panose="020B0603020202020204" pitchFamily="34" charset="0"/>
              </a:rPr>
              <a:t>Oppilaat</a:t>
            </a:r>
            <a:r>
              <a:rPr lang="en-US" sz="2800" i="1">
                <a:solidFill>
                  <a:srgbClr val="FFFFFF"/>
                </a:solidFill>
                <a:latin typeface="Trebuchet MS" panose="020B0603020202020204" pitchFamily="34" charset="0"/>
              </a:rPr>
              <a:t>, </a:t>
            </a:r>
            <a:r>
              <a:rPr lang="en-US" sz="2800" i="1" err="1">
                <a:solidFill>
                  <a:srgbClr val="FFFFFF"/>
                </a:solidFill>
                <a:latin typeface="Trebuchet MS" panose="020B0603020202020204" pitchFamily="34" charset="0"/>
              </a:rPr>
              <a:t>Opettajat</a:t>
            </a:r>
            <a:r>
              <a:rPr lang="en-US" sz="2800" i="1">
                <a:solidFill>
                  <a:srgbClr val="FFFFFF"/>
                </a:solidFill>
                <a:latin typeface="Trebuchet MS" panose="020B0603020202020204" pitchFamily="34" charset="0"/>
              </a:rPr>
              <a:t>, </a:t>
            </a:r>
            <a:r>
              <a:rPr lang="en-US" sz="2800" i="1" err="1">
                <a:solidFill>
                  <a:srgbClr val="FFFFFF"/>
                </a:solidFill>
                <a:latin typeface="Trebuchet MS" panose="020B0603020202020204" pitchFamily="34" charset="0"/>
              </a:rPr>
              <a:t>Keittiötyöntekijät</a:t>
            </a:r>
            <a:r>
              <a:rPr lang="en-US" sz="2800" i="1">
                <a:solidFill>
                  <a:srgbClr val="FFFFFF"/>
                </a:solidFill>
                <a:latin typeface="Trebuchet MS" panose="020B0603020202020204" pitchFamily="34" charset="0"/>
              </a:rPr>
              <a:t>, </a:t>
            </a:r>
            <a:r>
              <a:rPr lang="en-US" sz="2800" i="1" err="1">
                <a:solidFill>
                  <a:srgbClr val="FFFFFF"/>
                </a:solidFill>
                <a:latin typeface="Trebuchet MS" panose="020B0603020202020204" pitchFamily="34" charset="0"/>
              </a:rPr>
              <a:t>Siivoojat</a:t>
            </a:r>
            <a:r>
              <a:rPr lang="en-US" sz="2800" i="1">
                <a:solidFill>
                  <a:srgbClr val="FFFFFF"/>
                </a:solidFill>
                <a:latin typeface="Trebuchet MS" panose="020B0603020202020204" pitchFamily="34" charset="0"/>
              </a:rPr>
              <a:t>, </a:t>
            </a:r>
            <a:r>
              <a:rPr lang="en-US" sz="2800" i="1" err="1">
                <a:solidFill>
                  <a:srgbClr val="FFFFFF"/>
                </a:solidFill>
                <a:latin typeface="Trebuchet MS" panose="020B0603020202020204" pitchFamily="34" charset="0"/>
              </a:rPr>
              <a:t>Terveydenhoitaja</a:t>
            </a:r>
            <a:r>
              <a:rPr lang="en-US" sz="2800" i="1">
                <a:solidFill>
                  <a:srgbClr val="FFFFFF"/>
                </a:solidFill>
                <a:latin typeface="Trebuchet MS" panose="020B0603020202020204" pitchFamily="34" charset="0"/>
              </a:rPr>
              <a:t>, </a:t>
            </a:r>
            <a:r>
              <a:rPr lang="en-US" sz="2800" i="1" err="1">
                <a:solidFill>
                  <a:srgbClr val="FFFFFF"/>
                </a:solidFill>
                <a:latin typeface="Trebuchet MS" panose="020B0603020202020204" pitchFamily="34" charset="0"/>
              </a:rPr>
              <a:t>Kuraattori</a:t>
            </a:r>
            <a:r>
              <a:rPr lang="en-US" sz="2800" i="1">
                <a:solidFill>
                  <a:srgbClr val="FFFFFF"/>
                </a:solidFill>
                <a:latin typeface="Trebuchet MS" panose="020B0603020202020204" pitchFamily="34" charset="0"/>
              </a:rPr>
              <a:t>, </a:t>
            </a:r>
            <a:r>
              <a:rPr lang="en-US" sz="2800" i="1" err="1">
                <a:solidFill>
                  <a:srgbClr val="FFFFFF"/>
                </a:solidFill>
                <a:latin typeface="Trebuchet MS" panose="020B0603020202020204" pitchFamily="34" charset="0"/>
              </a:rPr>
              <a:t>Kasvatusohjaaja</a:t>
            </a:r>
            <a:r>
              <a:rPr lang="en-US" sz="2800" i="1">
                <a:solidFill>
                  <a:srgbClr val="FFFFFF"/>
                </a:solidFill>
                <a:latin typeface="Trebuchet MS" panose="020B0603020202020204" pitchFamily="34" charset="0"/>
              </a:rPr>
              <a:t>, </a:t>
            </a:r>
            <a:r>
              <a:rPr lang="en-US" sz="2800" i="1" err="1">
                <a:solidFill>
                  <a:srgbClr val="FFFFFF"/>
                </a:solidFill>
                <a:latin typeface="Trebuchet MS" panose="020B0603020202020204" pitchFamily="34" charset="0"/>
              </a:rPr>
              <a:t>Huoltajat</a:t>
            </a:r>
            <a:r>
              <a:rPr lang="en-US" sz="2800" i="1">
                <a:solidFill>
                  <a:srgbClr val="FFFFFF"/>
                </a:solidFill>
                <a:latin typeface="Trebuchet MS" panose="020B0603020202020204" pitchFamily="34" charset="0"/>
              </a:rPr>
              <a:t>…</a:t>
            </a:r>
          </a:p>
          <a:p>
            <a:pPr defTabSz="914400">
              <a:lnSpc>
                <a:spcPct val="90000"/>
              </a:lnSpc>
              <a:spcAft>
                <a:spcPts val="600"/>
              </a:spcAft>
            </a:pPr>
            <a:endParaRPr lang="en-US" sz="2000">
              <a:solidFill>
                <a:srgbClr val="FFFFFF"/>
              </a:solidFill>
            </a:endParaRPr>
          </a:p>
          <a:p>
            <a:pPr defTabSz="914400">
              <a:lnSpc>
                <a:spcPct val="90000"/>
              </a:lnSpc>
              <a:spcAft>
                <a:spcPts val="600"/>
              </a:spcAft>
            </a:pPr>
            <a:r>
              <a:rPr lang="en-US" sz="3600" b="1">
                <a:solidFill>
                  <a:srgbClr val="FFFFFF"/>
                </a:solidFill>
                <a:latin typeface="Trebuchet MS" panose="020B0603020202020204" pitchFamily="34" charset="0"/>
              </a:rPr>
              <a:t>KAIKKIEN VASTUULLA</a:t>
            </a:r>
            <a:r>
              <a:rPr lang="en-US" sz="3600" b="1">
                <a:solidFill>
                  <a:srgbClr val="FFFFFF"/>
                </a:solidFill>
              </a:rPr>
              <a:t>!</a:t>
            </a:r>
            <a:r>
              <a:rPr lang="en-US" sz="2000">
                <a:solidFill>
                  <a:srgbClr val="FFFFFF"/>
                </a:solidFill>
              </a:rPr>
              <a:t>		</a:t>
            </a:r>
          </a:p>
        </p:txBody>
      </p:sp>
      <p:sp>
        <p:nvSpPr>
          <p:cNvPr id="2" name="Alatunnisteen paikkamerkki 1">
            <a:extLst>
              <a:ext uri="{FF2B5EF4-FFF2-40B4-BE49-F238E27FC236}">
                <a16:creationId xmlns:a16="http://schemas.microsoft.com/office/drawing/2014/main" id="{DA23602C-07EB-4337-9CB6-1F8F3F02D923}"/>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defRPr/>
            </a:pPr>
            <a:r>
              <a:rPr lang="en-US" sz="1200" kern="1200">
                <a:solidFill>
                  <a:srgbClr val="FFFFFF"/>
                </a:solidFill>
                <a:latin typeface="Calibri" panose="020F0502020204030204"/>
                <a:ea typeface="+mn-ea"/>
                <a:cs typeface="+mn-cs"/>
              </a:rPr>
              <a:t>Sari Granroth-Nalkki ja Tiina Heikkinen</a:t>
            </a:r>
          </a:p>
        </p:txBody>
      </p:sp>
    </p:spTree>
    <p:extLst>
      <p:ext uri="{BB962C8B-B14F-4D97-AF65-F5344CB8AC3E}">
        <p14:creationId xmlns:p14="http://schemas.microsoft.com/office/powerpoint/2010/main" val="159964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1000"/>
                                        <p:tgtEl>
                                          <p:spTgt spid="9">
                                            <p:txEl>
                                              <p:pRg st="2" end="2"/>
                                            </p:txEl>
                                          </p:spTgt>
                                        </p:tgtEl>
                                      </p:cBhvr>
                                    </p:animEffect>
                                    <p:anim calcmode="lin" valueType="num">
                                      <p:cBhvr>
                                        <p:cTn id="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8BB5565C-8CB2-45EC-A858-09CB2CD11812}"/>
              </a:ext>
            </a:extLst>
          </p:cNvPr>
          <p:cNvSpPr>
            <a:spLocks noGrp="1"/>
          </p:cNvSpPr>
          <p:nvPr>
            <p:ph type="ftr" sz="quarter" idx="11"/>
          </p:nvPr>
        </p:nvSpPr>
        <p:spPr/>
        <p:txBody>
          <a:bodyPr/>
          <a:lstStyle/>
          <a:p>
            <a:r>
              <a:rPr lang="fi-FI"/>
              <a:t>Sari Granroth-Nalkki ja Tiina Heikkinen</a:t>
            </a:r>
            <a:endParaRPr lang="en-US"/>
          </a:p>
        </p:txBody>
      </p:sp>
      <p:pic>
        <p:nvPicPr>
          <p:cNvPr id="4" name="Kuva 3">
            <a:extLst>
              <a:ext uri="{FF2B5EF4-FFF2-40B4-BE49-F238E27FC236}">
                <a16:creationId xmlns:a16="http://schemas.microsoft.com/office/drawing/2014/main" id="{962E5B67-9FC7-491E-B8E2-D05B74CBEC18}"/>
              </a:ext>
            </a:extLst>
          </p:cNvPr>
          <p:cNvPicPr>
            <a:picLocks noChangeAspect="1"/>
          </p:cNvPicPr>
          <p:nvPr/>
        </p:nvPicPr>
        <p:blipFill rotWithShape="1">
          <a:blip r:embed="rId2"/>
          <a:srcRect l="16127" t="23014" r="30141" b="17550"/>
          <a:stretch/>
        </p:blipFill>
        <p:spPr>
          <a:xfrm>
            <a:off x="914400" y="1"/>
            <a:ext cx="10215937" cy="6356350"/>
          </a:xfrm>
          <a:prstGeom prst="rect">
            <a:avLst/>
          </a:prstGeom>
        </p:spPr>
      </p:pic>
      <p:sp>
        <p:nvSpPr>
          <p:cNvPr id="7" name="Tekstiruutu 6">
            <a:extLst>
              <a:ext uri="{FF2B5EF4-FFF2-40B4-BE49-F238E27FC236}">
                <a16:creationId xmlns:a16="http://schemas.microsoft.com/office/drawing/2014/main" id="{40DD7D10-6902-4C93-B754-2399682F7B9C}"/>
              </a:ext>
            </a:extLst>
          </p:cNvPr>
          <p:cNvSpPr txBox="1"/>
          <p:nvPr/>
        </p:nvSpPr>
        <p:spPr>
          <a:xfrm>
            <a:off x="5157627" y="6534834"/>
            <a:ext cx="7695344" cy="646331"/>
          </a:xfrm>
          <a:prstGeom prst="rect">
            <a:avLst/>
          </a:prstGeom>
          <a:noFill/>
        </p:spPr>
        <p:txBody>
          <a:bodyPr wrap="square">
            <a:spAutoFit/>
          </a:bodyPr>
          <a:lstStyle/>
          <a:p>
            <a:r>
              <a:rPr lang="fi-FI">
                <a:solidFill>
                  <a:srgbClr val="FFC000"/>
                </a:solidFill>
                <a:hlinkClick r:id="rId3">
                  <a:extLst>
                    <a:ext uri="{A12FA001-AC4F-418D-AE19-62706E023703}">
                      <ahyp:hlinkClr xmlns:ahyp="http://schemas.microsoft.com/office/drawing/2018/hyperlinkcolor" val="tx"/>
                    </a:ext>
                  </a:extLst>
                </a:hlinkClick>
              </a:rPr>
              <a:t>https://docplayer.fi/4452155-Oppilashuolto-esi-ja-perusopetuksessa.html</a:t>
            </a:r>
            <a:endParaRPr lang="fi-FI">
              <a:solidFill>
                <a:srgbClr val="FFC000"/>
              </a:solidFill>
            </a:endParaRPr>
          </a:p>
          <a:p>
            <a:endParaRPr lang="fi-FI">
              <a:solidFill>
                <a:srgbClr val="FFC000"/>
              </a:solidFill>
            </a:endParaRPr>
          </a:p>
        </p:txBody>
      </p:sp>
    </p:spTree>
    <p:extLst>
      <p:ext uri="{BB962C8B-B14F-4D97-AF65-F5344CB8AC3E}">
        <p14:creationId xmlns:p14="http://schemas.microsoft.com/office/powerpoint/2010/main" val="1165560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a:xfrm>
            <a:off x="377687" y="735496"/>
            <a:ext cx="4234070" cy="1438766"/>
          </a:xfrm>
        </p:spPr>
        <p:txBody>
          <a:bodyPr vert="horz" lIns="91440" tIns="45720" rIns="91440" bIns="45720" rtlCol="0" anchor="b">
            <a:normAutofit/>
          </a:bodyPr>
          <a:lstStyle/>
          <a:p>
            <a:r>
              <a:rPr lang="en-US" sz="2600" kern="1200" err="1">
                <a:solidFill>
                  <a:schemeClr val="tx1"/>
                </a:solidFill>
                <a:ea typeface="+mj-ea"/>
                <a:cs typeface="+mj-cs"/>
              </a:rPr>
              <a:t>Hyvinvoinnin</a:t>
            </a:r>
            <a:r>
              <a:rPr lang="en-US" sz="2600" kern="1200">
                <a:solidFill>
                  <a:schemeClr val="tx1"/>
                </a:solidFill>
                <a:ea typeface="+mj-ea"/>
                <a:cs typeface="+mj-cs"/>
              </a:rPr>
              <a:t> </a:t>
            </a:r>
            <a:r>
              <a:rPr lang="en-US" sz="2600" kern="1200" err="1">
                <a:solidFill>
                  <a:schemeClr val="tx1"/>
                </a:solidFill>
                <a:ea typeface="+mj-ea"/>
                <a:cs typeface="+mj-cs"/>
              </a:rPr>
              <a:t>tukemista</a:t>
            </a:r>
            <a:r>
              <a:rPr lang="en-US" sz="2600" kern="1200">
                <a:solidFill>
                  <a:schemeClr val="tx1"/>
                </a:solidFill>
                <a:ea typeface="+mj-ea"/>
                <a:cs typeface="+mj-cs"/>
              </a:rPr>
              <a:t> </a:t>
            </a:r>
            <a:r>
              <a:rPr lang="en-US" sz="2600" kern="1200" err="1">
                <a:solidFill>
                  <a:schemeClr val="tx1"/>
                </a:solidFill>
                <a:ea typeface="+mj-ea"/>
                <a:cs typeface="+mj-cs"/>
              </a:rPr>
              <a:t>tutkimusperusteisesti</a:t>
            </a:r>
            <a:endParaRPr lang="en-US" sz="2600" kern="1200">
              <a:solidFill>
                <a:schemeClr val="tx1"/>
              </a:solidFill>
              <a:ea typeface="+mj-ea"/>
              <a:cs typeface="+mj-cs"/>
            </a:endParaRPr>
          </a:p>
        </p:txBody>
      </p:sp>
      <p:sp>
        <p:nvSpPr>
          <p:cNvPr id="3" name="Sisällön paikkamerkki 2"/>
          <p:cNvSpPr>
            <a:spLocks noGrp="1"/>
          </p:cNvSpPr>
          <p:nvPr>
            <p:ph idx="1"/>
          </p:nvPr>
        </p:nvSpPr>
        <p:spPr>
          <a:xfrm>
            <a:off x="467139" y="2295939"/>
            <a:ext cx="3592797" cy="3921981"/>
          </a:xfrm>
        </p:spPr>
        <p:txBody>
          <a:bodyPr vert="horz" lIns="91440" tIns="45720" rIns="91440" bIns="45720" rtlCol="0" anchor="t">
            <a:normAutofit/>
          </a:bodyPr>
          <a:lstStyle/>
          <a:p>
            <a:pPr algn="ctr"/>
            <a:r>
              <a:rPr lang="en-US" sz="2200">
                <a:ea typeface="+mn-ea"/>
                <a:cs typeface="+mn-cs"/>
              </a:rPr>
              <a:t>Deci &amp; Ryan: </a:t>
            </a:r>
            <a:r>
              <a:rPr lang="en-US" sz="2200" err="1">
                <a:ea typeface="+mn-ea"/>
                <a:cs typeface="+mn-cs"/>
              </a:rPr>
              <a:t>itsemääräämisteoria</a:t>
            </a:r>
            <a:r>
              <a:rPr lang="en-US" sz="2200">
                <a:ea typeface="+mn-ea"/>
                <a:cs typeface="+mn-cs"/>
              </a:rPr>
              <a:t>, </a:t>
            </a:r>
            <a:r>
              <a:rPr lang="en-US" sz="2200" err="1">
                <a:ea typeface="+mn-ea"/>
                <a:cs typeface="+mn-cs"/>
              </a:rPr>
              <a:t>psyykkiset</a:t>
            </a:r>
            <a:r>
              <a:rPr lang="en-US" sz="2200">
                <a:ea typeface="+mn-ea"/>
                <a:cs typeface="+mn-cs"/>
              </a:rPr>
              <a:t> </a:t>
            </a:r>
            <a:r>
              <a:rPr lang="en-US" sz="2200" err="1">
                <a:ea typeface="+mn-ea"/>
                <a:cs typeface="+mn-cs"/>
              </a:rPr>
              <a:t>perustarpeet</a:t>
            </a:r>
            <a:endParaRPr lang="en-US" sz="2200">
              <a:ea typeface="+mn-ea"/>
              <a:cs typeface="+mn-cs"/>
            </a:endParaRPr>
          </a:p>
          <a:p>
            <a:pPr algn="ctr"/>
            <a:r>
              <a:rPr lang="en-US" sz="2200">
                <a:ea typeface="+mn-ea"/>
                <a:cs typeface="+mn-cs"/>
              </a:rPr>
              <a:t>Seligman: </a:t>
            </a:r>
            <a:r>
              <a:rPr lang="en-US" sz="2200" err="1">
                <a:ea typeface="+mn-ea"/>
                <a:cs typeface="+mn-cs"/>
              </a:rPr>
              <a:t>hyvinvoinnin</a:t>
            </a:r>
            <a:r>
              <a:rPr lang="en-US" sz="2200">
                <a:ea typeface="+mn-ea"/>
                <a:cs typeface="+mn-cs"/>
              </a:rPr>
              <a:t> PERMA-</a:t>
            </a:r>
            <a:r>
              <a:rPr lang="en-US" sz="2200" err="1">
                <a:ea typeface="+mn-ea"/>
                <a:cs typeface="+mn-cs"/>
              </a:rPr>
              <a:t>teoria</a:t>
            </a:r>
            <a:r>
              <a:rPr lang="en-US" sz="2200">
                <a:ea typeface="+mn-ea"/>
                <a:cs typeface="+mn-cs"/>
              </a:rPr>
              <a:t>, </a:t>
            </a:r>
            <a:r>
              <a:rPr lang="en-US" sz="2200" err="1">
                <a:ea typeface="+mn-ea"/>
                <a:cs typeface="+mn-cs"/>
              </a:rPr>
              <a:t>positiivinen</a:t>
            </a:r>
            <a:r>
              <a:rPr lang="en-US" sz="2200">
                <a:ea typeface="+mn-ea"/>
                <a:cs typeface="+mn-cs"/>
              </a:rPr>
              <a:t> </a:t>
            </a:r>
            <a:r>
              <a:rPr lang="en-US" sz="2200" err="1">
                <a:ea typeface="+mn-ea"/>
                <a:cs typeface="+mn-cs"/>
              </a:rPr>
              <a:t>pedagogiikka</a:t>
            </a:r>
            <a:endParaRPr lang="en-US" sz="2200">
              <a:ea typeface="+mn-ea"/>
              <a:cs typeface="+mn-cs"/>
            </a:endParaRPr>
          </a:p>
        </p:txBody>
      </p:sp>
      <p:pic>
        <p:nvPicPr>
          <p:cNvPr id="12" name="Kuva 11">
            <a:extLst>
              <a:ext uri="{FF2B5EF4-FFF2-40B4-BE49-F238E27FC236}">
                <a16:creationId xmlns:a16="http://schemas.microsoft.com/office/drawing/2014/main" id="{3D63520F-9ECC-48EB-86CE-BE2D9ACD7B8C}"/>
              </a:ext>
            </a:extLst>
          </p:cNvPr>
          <p:cNvPicPr/>
          <p:nvPr/>
        </p:nvPicPr>
        <p:blipFill rotWithShape="1">
          <a:blip r:embed="rId2"/>
          <a:srcRect l="11517" t="36894" r="38680" b="33776"/>
          <a:stretch/>
        </p:blipFill>
        <p:spPr bwMode="auto">
          <a:xfrm>
            <a:off x="4323578" y="2174262"/>
            <a:ext cx="7659643" cy="3076984"/>
          </a:xfrm>
          <a:prstGeom prst="rect">
            <a:avLst/>
          </a:prstGeom>
          <a:extLst>
            <a:ext uri="{53640926-AAD7-44D8-BBD7-CCE9431645EC}">
              <a14:shadowObscured xmlns:a14="http://schemas.microsoft.com/office/drawing/2010/main"/>
            </a:ext>
          </a:extLst>
        </p:spPr>
      </p:pic>
      <p:sp>
        <p:nvSpPr>
          <p:cNvPr id="2" name="Alatunnisteen paikkamerkki 1"/>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fi-FI" sz="1200" kern="1200">
                <a:solidFill>
                  <a:schemeClr val="tx1">
                    <a:tint val="75000"/>
                  </a:schemeClr>
                </a:solidFill>
                <a:latin typeface="+mn-lt"/>
                <a:ea typeface="+mn-ea"/>
                <a:cs typeface="+mn-cs"/>
              </a:rPr>
              <a:t>Sari Granroth-Nalkki ja Tiina Heikkinen</a:t>
            </a:r>
            <a:endParaRPr lang="en-US" sz="1200" kern="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2865127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tunnisteen paikkamerkki 2"/>
          <p:cNvSpPr>
            <a:spLocks noGrp="1"/>
          </p:cNvSpPr>
          <p:nvPr>
            <p:ph type="ftr" sz="quarter" idx="11"/>
          </p:nvPr>
        </p:nvSpPr>
        <p:spPr/>
        <p:txBody>
          <a:bodyPr/>
          <a:lstStyle/>
          <a:p>
            <a:r>
              <a:rPr lang="fi-FI"/>
              <a:t>Sari Granroth-Nalkki ja Tiina Heikkinen</a:t>
            </a:r>
            <a:endParaRPr lang="en-US"/>
          </a:p>
        </p:txBody>
      </p:sp>
      <p:sp>
        <p:nvSpPr>
          <p:cNvPr id="5" name="Tekstiruutu 4"/>
          <p:cNvSpPr txBox="1"/>
          <p:nvPr/>
        </p:nvSpPr>
        <p:spPr>
          <a:xfrm>
            <a:off x="230648" y="4641012"/>
            <a:ext cx="11961352" cy="1323439"/>
          </a:xfrm>
          <a:prstGeom prst="rect">
            <a:avLst/>
          </a:prstGeom>
          <a:noFill/>
        </p:spPr>
        <p:txBody>
          <a:bodyPr wrap="square" rtlCol="0">
            <a:spAutoFit/>
          </a:bodyPr>
          <a:lstStyle/>
          <a:p>
            <a:r>
              <a:rPr lang="fi-FI" sz="2400" b="1">
                <a:latin typeface="Trebuchet MS" panose="020B0603020202020204" pitchFamily="34" charset="0"/>
              </a:rPr>
              <a:t>autonomia, kompetenssi, sosiaalinen yhteenkuuluvuus – psyykkiset perustarpeet</a:t>
            </a:r>
          </a:p>
          <a:p>
            <a:pPr algn="ctr"/>
            <a:r>
              <a:rPr lang="fi-FI" sz="1400"/>
              <a:t>Määttä &amp; Palmu 2020</a:t>
            </a:r>
          </a:p>
          <a:p>
            <a:pPr algn="ctr"/>
            <a:r>
              <a:rPr lang="fi-FI" sz="1400" err="1"/>
              <a:t>Deci</a:t>
            </a:r>
            <a:r>
              <a:rPr lang="fi-FI" sz="1400"/>
              <a:t> &amp; Ryan 2009</a:t>
            </a:r>
          </a:p>
          <a:p>
            <a:pPr algn="ctr"/>
            <a:endParaRPr lang="fi-FI" sz="2800"/>
          </a:p>
        </p:txBody>
      </p:sp>
      <p:pic>
        <p:nvPicPr>
          <p:cNvPr id="6" name="Kuva 5">
            <a:extLst>
              <a:ext uri="{FF2B5EF4-FFF2-40B4-BE49-F238E27FC236}">
                <a16:creationId xmlns:a16="http://schemas.microsoft.com/office/drawing/2014/main" id="{670EF94C-71DA-4475-9AD0-F55A5765D0B4}"/>
              </a:ext>
            </a:extLst>
          </p:cNvPr>
          <p:cNvPicPr/>
          <p:nvPr/>
        </p:nvPicPr>
        <p:blipFill rotWithShape="1">
          <a:blip r:embed="rId3"/>
          <a:srcRect l="14526" t="33573" r="28409" b="32484"/>
          <a:stretch/>
        </p:blipFill>
        <p:spPr bwMode="auto">
          <a:xfrm>
            <a:off x="382903" y="761899"/>
            <a:ext cx="11454581" cy="35487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92215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a:xfrm>
            <a:off x="-874643" y="6390860"/>
            <a:ext cx="6983400" cy="443181"/>
          </a:xfrm>
        </p:spPr>
        <p:txBody>
          <a:bodyPr/>
          <a:lstStyle/>
          <a:p>
            <a:r>
              <a:rPr lang="fi-FI"/>
              <a:t>Sari Granroth-Nalkki ja Tiina Heikkinen</a:t>
            </a:r>
          </a:p>
        </p:txBody>
      </p:sp>
      <p:sp>
        <p:nvSpPr>
          <p:cNvPr id="4" name="Otsikko 3"/>
          <p:cNvSpPr>
            <a:spLocks noGrp="1"/>
          </p:cNvSpPr>
          <p:nvPr>
            <p:ph type="title"/>
          </p:nvPr>
        </p:nvSpPr>
        <p:spPr>
          <a:xfrm>
            <a:off x="1773046" y="69792"/>
            <a:ext cx="8854440" cy="968106"/>
          </a:xfrm>
        </p:spPr>
        <p:txBody>
          <a:bodyPr/>
          <a:lstStyle/>
          <a:p>
            <a:r>
              <a:rPr lang="fi-FI"/>
              <a:t>Psyykkisten perustarpeiden tukeminen</a:t>
            </a:r>
          </a:p>
        </p:txBody>
      </p:sp>
      <p:sp>
        <p:nvSpPr>
          <p:cNvPr id="5" name="5-sakarainen tähti 4"/>
          <p:cNvSpPr/>
          <p:nvPr/>
        </p:nvSpPr>
        <p:spPr>
          <a:xfrm>
            <a:off x="-274332" y="954112"/>
            <a:ext cx="6698135" cy="5572153"/>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800"/>
              <a:t>Autonomia</a:t>
            </a:r>
          </a:p>
          <a:p>
            <a:pPr algn="ctr"/>
            <a:r>
              <a:rPr lang="fi-FI" sz="2800"/>
              <a:t>Kompetenssi</a:t>
            </a:r>
          </a:p>
          <a:p>
            <a:pPr algn="ctr"/>
            <a:r>
              <a:rPr lang="fi-FI" sz="2800"/>
              <a:t>Osallistuminen</a:t>
            </a:r>
          </a:p>
        </p:txBody>
      </p:sp>
      <p:cxnSp>
        <p:nvCxnSpPr>
          <p:cNvPr id="7" name="Suora nuoliyhdysviiva 6"/>
          <p:cNvCxnSpPr/>
          <p:nvPr/>
        </p:nvCxnSpPr>
        <p:spPr>
          <a:xfrm flipV="1">
            <a:off x="3825136" y="2821988"/>
            <a:ext cx="856194" cy="668168"/>
          </a:xfrm>
          <a:prstGeom prst="straightConnector1">
            <a:avLst/>
          </a:prstGeom>
          <a:ln>
            <a:solidFill>
              <a:srgbClr val="009DE0"/>
            </a:solidFill>
            <a:tailEnd type="triangle"/>
          </a:ln>
        </p:spPr>
        <p:style>
          <a:lnRef idx="1">
            <a:schemeClr val="accent1"/>
          </a:lnRef>
          <a:fillRef idx="0">
            <a:schemeClr val="accent1"/>
          </a:fillRef>
          <a:effectRef idx="0">
            <a:schemeClr val="accent1"/>
          </a:effectRef>
          <a:fontRef idx="minor">
            <a:schemeClr val="tx1"/>
          </a:fontRef>
        </p:style>
      </p:cxnSp>
      <p:sp>
        <p:nvSpPr>
          <p:cNvPr id="11" name="Tekstiruutu 10"/>
          <p:cNvSpPr txBox="1"/>
          <p:nvPr/>
        </p:nvSpPr>
        <p:spPr>
          <a:xfrm>
            <a:off x="4092614" y="934134"/>
            <a:ext cx="7694735" cy="1785104"/>
          </a:xfrm>
          <a:prstGeom prst="rect">
            <a:avLst/>
          </a:prstGeom>
        </p:spPr>
        <p:style>
          <a:lnRef idx="1">
            <a:schemeClr val="accent4"/>
          </a:lnRef>
          <a:fillRef idx="3">
            <a:schemeClr val="accent4"/>
          </a:fillRef>
          <a:effectRef idx="2">
            <a:schemeClr val="accent4"/>
          </a:effectRef>
          <a:fontRef idx="minor">
            <a:schemeClr val="lt1"/>
          </a:fontRef>
        </p:style>
        <p:txBody>
          <a:bodyPr wrap="none" rtlCol="0">
            <a:spAutoFit/>
          </a:bodyPr>
          <a:lstStyle/>
          <a:p>
            <a:r>
              <a:rPr lang="fi-FI" sz="2200">
                <a:latin typeface="Trebuchet MS" panose="020B0603020202020204" pitchFamily="34" charset="0"/>
              </a:rPr>
              <a:t>Oppilaan näkökulman huomioiminen</a:t>
            </a:r>
          </a:p>
          <a:p>
            <a:r>
              <a:rPr lang="fi-FI" sz="2200">
                <a:latin typeface="Trebuchet MS" panose="020B0603020202020204" pitchFamily="34" charset="0"/>
              </a:rPr>
              <a:t>Merkityksellisten toimintavaihtoehtojen tarjoaminen</a:t>
            </a:r>
          </a:p>
          <a:p>
            <a:r>
              <a:rPr lang="fi-FI" sz="2200">
                <a:latin typeface="Trebuchet MS" panose="020B0603020202020204" pitchFamily="34" charset="0"/>
              </a:rPr>
              <a:t>Oppilaan aloitekyvyn tukeminen</a:t>
            </a:r>
          </a:p>
          <a:p>
            <a:r>
              <a:rPr lang="fi-FI" sz="2200">
                <a:latin typeface="Trebuchet MS" panose="020B0603020202020204" pitchFamily="34" charset="0"/>
              </a:rPr>
              <a:t>Kontrolloivan kielenkäytön vähentäminen</a:t>
            </a:r>
          </a:p>
          <a:p>
            <a:r>
              <a:rPr lang="fi-FI" sz="2200">
                <a:latin typeface="Trebuchet MS" panose="020B0603020202020204" pitchFamily="34" charset="0"/>
              </a:rPr>
              <a:t>Pyydetyn toiminnan perusteleminen merkityksellisillä syillä</a:t>
            </a:r>
          </a:p>
        </p:txBody>
      </p:sp>
      <p:cxnSp>
        <p:nvCxnSpPr>
          <p:cNvPr id="12" name="Suora nuoliyhdysviiva 11"/>
          <p:cNvCxnSpPr/>
          <p:nvPr/>
        </p:nvCxnSpPr>
        <p:spPr>
          <a:xfrm flipV="1">
            <a:off x="4012876" y="4005543"/>
            <a:ext cx="1365613" cy="78991"/>
          </a:xfrm>
          <a:prstGeom prst="straightConnector1">
            <a:avLst/>
          </a:prstGeom>
          <a:ln>
            <a:solidFill>
              <a:srgbClr val="009DE0"/>
            </a:solidFill>
            <a:tailEnd type="triangle"/>
          </a:ln>
        </p:spPr>
        <p:style>
          <a:lnRef idx="1">
            <a:schemeClr val="accent1"/>
          </a:lnRef>
          <a:fillRef idx="0">
            <a:schemeClr val="accent1"/>
          </a:fillRef>
          <a:effectRef idx="0">
            <a:schemeClr val="accent1"/>
          </a:effectRef>
          <a:fontRef idx="minor">
            <a:schemeClr val="tx1"/>
          </a:fontRef>
        </p:style>
      </p:cxnSp>
      <p:sp>
        <p:nvSpPr>
          <p:cNvPr id="14" name="Tekstiruutu 13"/>
          <p:cNvSpPr txBox="1"/>
          <p:nvPr/>
        </p:nvSpPr>
        <p:spPr>
          <a:xfrm>
            <a:off x="6423803" y="2922104"/>
            <a:ext cx="5095278" cy="1438316"/>
          </a:xfrm>
          <a:prstGeom prst="rect">
            <a:avLst/>
          </a:prstGeom>
          <a:noFill/>
        </p:spPr>
        <p:txBody>
          <a:bodyPr wrap="square" rtlCol="0">
            <a:spAutoFit/>
          </a:bodyPr>
          <a:lstStyle/>
          <a:p>
            <a:r>
              <a:rPr lang="fi-FI" sz="2200">
                <a:latin typeface="Trebuchet MS" panose="020B0603020202020204" pitchFamily="34" charset="0"/>
              </a:rPr>
              <a:t>Ympäristön järjestäminen niin, että se tukee kompetenssin kehittymistä</a:t>
            </a:r>
          </a:p>
          <a:p>
            <a:r>
              <a:rPr lang="fi-FI" sz="2200">
                <a:latin typeface="Trebuchet MS" panose="020B0603020202020204" pitchFamily="34" charset="0"/>
              </a:rPr>
              <a:t>Toiminnassa korostetaan oppimista</a:t>
            </a:r>
          </a:p>
          <a:p>
            <a:r>
              <a:rPr lang="fi-FI" sz="2200">
                <a:latin typeface="Trebuchet MS" panose="020B0603020202020204" pitchFamily="34" charset="0"/>
              </a:rPr>
              <a:t>Palaute auttaa oppimaan</a:t>
            </a:r>
          </a:p>
        </p:txBody>
      </p:sp>
      <p:cxnSp>
        <p:nvCxnSpPr>
          <p:cNvPr id="15" name="Suora nuoliyhdysviiva 14"/>
          <p:cNvCxnSpPr/>
          <p:nvPr/>
        </p:nvCxnSpPr>
        <p:spPr>
          <a:xfrm>
            <a:off x="3886130" y="4916959"/>
            <a:ext cx="1492359" cy="256446"/>
          </a:xfrm>
          <a:prstGeom prst="straightConnector1">
            <a:avLst/>
          </a:prstGeom>
          <a:ln>
            <a:solidFill>
              <a:srgbClr val="009DE0"/>
            </a:solidFill>
            <a:tailEnd type="triangle"/>
          </a:ln>
        </p:spPr>
        <p:style>
          <a:lnRef idx="1">
            <a:schemeClr val="accent1"/>
          </a:lnRef>
          <a:fillRef idx="0">
            <a:schemeClr val="accent1"/>
          </a:fillRef>
          <a:effectRef idx="0">
            <a:schemeClr val="accent1"/>
          </a:effectRef>
          <a:fontRef idx="minor">
            <a:schemeClr val="tx1"/>
          </a:fontRef>
        </p:style>
      </p:cxnSp>
      <p:sp>
        <p:nvSpPr>
          <p:cNvPr id="17" name="Tekstiruutu 16"/>
          <p:cNvSpPr txBox="1"/>
          <p:nvPr/>
        </p:nvSpPr>
        <p:spPr>
          <a:xfrm>
            <a:off x="5466522" y="4380398"/>
            <a:ext cx="6320828" cy="210368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fi-FI" sz="2200">
                <a:latin typeface="Trebuchet MS" panose="020B0603020202020204" pitchFamily="34" charset="0"/>
              </a:rPr>
              <a:t>Annetaan oppilaalle aikaa itsenäiseen työskentelyyn</a:t>
            </a:r>
          </a:p>
          <a:p>
            <a:r>
              <a:rPr lang="fi-FI" sz="2200">
                <a:latin typeface="Trebuchet MS" panose="020B0603020202020204" pitchFamily="34" charset="0"/>
              </a:rPr>
              <a:t>Erilaisiin porukoihin/ryhmiin kuuluminen</a:t>
            </a:r>
          </a:p>
          <a:p>
            <a:r>
              <a:rPr lang="fi-FI" sz="2200">
                <a:latin typeface="Trebuchet MS" panose="020B0603020202020204" pitchFamily="34" charset="0"/>
              </a:rPr>
              <a:t>Kohdataan ja keskustellaan</a:t>
            </a:r>
          </a:p>
          <a:p>
            <a:r>
              <a:rPr lang="fi-FI" sz="2200">
                <a:latin typeface="Trebuchet MS" panose="020B0603020202020204" pitchFamily="34" charset="0"/>
              </a:rPr>
              <a:t>Yrittämisen tukeminen ja eteenpäin auttaminen</a:t>
            </a:r>
          </a:p>
          <a:p>
            <a:r>
              <a:rPr lang="fi-FI" sz="2200">
                <a:latin typeface="Trebuchet MS" panose="020B0603020202020204" pitchFamily="34" charset="0"/>
              </a:rPr>
              <a:t>Ryhmätyö- ja kaveritaitojen harjoitteleminen</a:t>
            </a:r>
          </a:p>
        </p:txBody>
      </p:sp>
      <p:sp>
        <p:nvSpPr>
          <p:cNvPr id="3" name="Tekstiruutu 2"/>
          <p:cNvSpPr txBox="1"/>
          <p:nvPr/>
        </p:nvSpPr>
        <p:spPr>
          <a:xfrm>
            <a:off x="7985051" y="6526265"/>
            <a:ext cx="2672142" cy="307777"/>
          </a:xfrm>
          <a:prstGeom prst="rect">
            <a:avLst/>
          </a:prstGeom>
          <a:noFill/>
        </p:spPr>
        <p:txBody>
          <a:bodyPr wrap="none" rtlCol="0">
            <a:spAutoFit/>
          </a:bodyPr>
          <a:lstStyle/>
          <a:p>
            <a:r>
              <a:rPr lang="fi-FI" sz="1400" err="1">
                <a:latin typeface="Trebuchet MS" panose="020B0603020202020204" pitchFamily="34" charset="0"/>
              </a:rPr>
              <a:t>Mukaeltu</a:t>
            </a:r>
            <a:r>
              <a:rPr lang="fi-FI" sz="1400">
                <a:latin typeface="Trebuchet MS" panose="020B0603020202020204" pitchFamily="34" charset="0"/>
              </a:rPr>
              <a:t> Palmu &amp; Määttä 2020</a:t>
            </a:r>
          </a:p>
        </p:txBody>
      </p:sp>
    </p:spTree>
    <p:extLst>
      <p:ext uri="{BB962C8B-B14F-4D97-AF65-F5344CB8AC3E}">
        <p14:creationId xmlns:p14="http://schemas.microsoft.com/office/powerpoint/2010/main" val="3108942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a:xfrm>
            <a:off x="-648770" y="6298739"/>
            <a:ext cx="7587932" cy="318612"/>
          </a:xfrm>
        </p:spPr>
        <p:txBody>
          <a:bodyPr/>
          <a:lstStyle/>
          <a:p>
            <a:r>
              <a:rPr lang="fi-FI"/>
              <a:t>Sari Granroth-Nalkki ja Tiina Heikkinen</a:t>
            </a:r>
          </a:p>
        </p:txBody>
      </p:sp>
      <p:sp>
        <p:nvSpPr>
          <p:cNvPr id="3" name="Sisällön paikkamerkki 2"/>
          <p:cNvSpPr>
            <a:spLocks noGrp="1"/>
          </p:cNvSpPr>
          <p:nvPr>
            <p:ph idx="1"/>
          </p:nvPr>
        </p:nvSpPr>
        <p:spPr>
          <a:xfrm>
            <a:off x="331245" y="1332393"/>
            <a:ext cx="10949041" cy="4419587"/>
          </a:xfrm>
        </p:spPr>
        <p:txBody>
          <a:bodyPr>
            <a:normAutofit/>
          </a:bodyPr>
          <a:lstStyle/>
          <a:p>
            <a:r>
              <a:rPr lang="fi-FI"/>
              <a:t>Positiivisen psykologian (</a:t>
            </a:r>
            <a:r>
              <a:rPr lang="fi-FI" err="1"/>
              <a:t>Seligman</a:t>
            </a:r>
            <a:r>
              <a:rPr lang="fi-FI"/>
              <a:t> 2000-l alussa) soveltamista kasvatus-/ohjaus-/opetustyössä.</a:t>
            </a:r>
          </a:p>
          <a:p>
            <a:r>
              <a:rPr lang="fi-FI"/>
              <a:t>Olennaisia taitoja: vahvuus-, tunne- ja vuorovaikutustaidot</a:t>
            </a:r>
          </a:p>
          <a:p>
            <a:r>
              <a:rPr lang="fi-FI"/>
              <a:t>Oppimisen ja hyvinvoinnin tukemista = pedagogisen hyvinvoinnin rakentamista</a:t>
            </a:r>
          </a:p>
          <a:p>
            <a:r>
              <a:rPr lang="fi-FI"/>
              <a:t>Hyvinvoinnin vahvistamista </a:t>
            </a:r>
            <a:r>
              <a:rPr lang="fi-FI" b="1"/>
              <a:t>suunnitellusti</a:t>
            </a:r>
          </a:p>
          <a:p>
            <a:pPr marL="0" indent="0">
              <a:buNone/>
            </a:pPr>
            <a:r>
              <a:rPr lang="fi-FI" b="1"/>
              <a:t>	</a:t>
            </a:r>
          </a:p>
          <a:p>
            <a:pPr marL="0" indent="0">
              <a:buNone/>
            </a:pPr>
            <a:r>
              <a:rPr lang="fi-FI" b="1"/>
              <a:t>		</a:t>
            </a:r>
            <a:r>
              <a:rPr lang="fi-FI"/>
              <a:t>Asenne ratkaisee!</a:t>
            </a:r>
          </a:p>
          <a:p>
            <a:pPr marL="0" indent="0">
              <a:buNone/>
            </a:pPr>
            <a:endParaRPr lang="fi-FI"/>
          </a:p>
        </p:txBody>
      </p:sp>
      <p:sp>
        <p:nvSpPr>
          <p:cNvPr id="4" name="Otsikko 3"/>
          <p:cNvSpPr>
            <a:spLocks noGrp="1"/>
          </p:cNvSpPr>
          <p:nvPr>
            <p:ph type="title"/>
          </p:nvPr>
        </p:nvSpPr>
        <p:spPr>
          <a:xfrm>
            <a:off x="0" y="90908"/>
            <a:ext cx="12704801" cy="968106"/>
          </a:xfrm>
        </p:spPr>
        <p:txBody>
          <a:bodyPr>
            <a:normAutofit fontScale="90000"/>
          </a:bodyPr>
          <a:lstStyle/>
          <a:p>
            <a:r>
              <a:rPr lang="fi-FI"/>
              <a:t>Positiivinen pedagogiikka -hömppää ja pakkopositiivisuuttako??</a:t>
            </a:r>
            <a:br>
              <a:rPr lang="fi-FI"/>
            </a:br>
            <a:endParaRPr lang="fi-FI" sz="1600" b="0"/>
          </a:p>
        </p:txBody>
      </p:sp>
      <p:pic>
        <p:nvPicPr>
          <p:cNvPr id="7" name="Kuva 6"/>
          <p:cNvPicPr/>
          <p:nvPr/>
        </p:nvPicPr>
        <p:blipFill rotWithShape="1">
          <a:blip r:embed="rId2"/>
          <a:srcRect l="11622" t="34311" r="38680" b="35990"/>
          <a:stretch/>
        </p:blipFill>
        <p:spPr bwMode="auto">
          <a:xfrm>
            <a:off x="5525729" y="4023845"/>
            <a:ext cx="6666271" cy="28341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23445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31753" y="1145690"/>
            <a:ext cx="11325110" cy="4958771"/>
          </a:xfrm>
        </p:spPr>
      </p:pic>
      <p:sp>
        <p:nvSpPr>
          <p:cNvPr id="2" name="Alatunnisteen paikkamerkki 1"/>
          <p:cNvSpPr>
            <a:spLocks noGrp="1"/>
          </p:cNvSpPr>
          <p:nvPr>
            <p:ph type="ftr" sz="quarter" idx="11"/>
          </p:nvPr>
        </p:nvSpPr>
        <p:spPr/>
        <p:txBody>
          <a:bodyPr/>
          <a:lstStyle/>
          <a:p>
            <a:r>
              <a:rPr lang="fi-FI"/>
              <a:t>Sari Granroth-Nalkki ja Tiina Heikkinen</a:t>
            </a:r>
          </a:p>
        </p:txBody>
      </p:sp>
    </p:spTree>
    <p:extLst>
      <p:ext uri="{BB962C8B-B14F-4D97-AF65-F5344CB8AC3E}">
        <p14:creationId xmlns:p14="http://schemas.microsoft.com/office/powerpoint/2010/main" val="815849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p:txBody>
          <a:bodyPr/>
          <a:lstStyle/>
          <a:p>
            <a:r>
              <a:rPr lang="fi-FI"/>
              <a:t>Sari Granroth-Nalkki ja Tiina Heikkinen</a:t>
            </a:r>
          </a:p>
        </p:txBody>
      </p:sp>
      <p:graphicFrame>
        <p:nvGraphicFramePr>
          <p:cNvPr id="5" name="Sisällön paikkamerkki 4"/>
          <p:cNvGraphicFramePr>
            <a:graphicFrameLocks noGrp="1"/>
          </p:cNvGraphicFramePr>
          <p:nvPr>
            <p:ph idx="1"/>
            <p:extLst>
              <p:ext uri="{D42A27DB-BD31-4B8C-83A1-F6EECF244321}">
                <p14:modId xmlns:p14="http://schemas.microsoft.com/office/powerpoint/2010/main" val="1763013005"/>
              </p:ext>
            </p:extLst>
          </p:nvPr>
        </p:nvGraphicFramePr>
        <p:xfrm>
          <a:off x="1387475" y="1606550"/>
          <a:ext cx="8853488" cy="3854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Otsikko 3"/>
          <p:cNvSpPr>
            <a:spLocks noGrp="1"/>
          </p:cNvSpPr>
          <p:nvPr>
            <p:ph type="title"/>
          </p:nvPr>
        </p:nvSpPr>
        <p:spPr>
          <a:xfrm>
            <a:off x="983594" y="308331"/>
            <a:ext cx="10630989" cy="968106"/>
          </a:xfrm>
        </p:spPr>
        <p:txBody>
          <a:bodyPr/>
          <a:lstStyle/>
          <a:p>
            <a:r>
              <a:rPr lang="fi-FI"/>
              <a:t>Positiivinen pedagogiikka/kasvatus, mitä se on?</a:t>
            </a:r>
          </a:p>
        </p:txBody>
      </p:sp>
      <p:sp>
        <p:nvSpPr>
          <p:cNvPr id="6" name="Tekstiruutu 5"/>
          <p:cNvSpPr txBox="1"/>
          <p:nvPr/>
        </p:nvSpPr>
        <p:spPr>
          <a:xfrm>
            <a:off x="4931791" y="1551428"/>
            <a:ext cx="1940408" cy="1846659"/>
          </a:xfrm>
          <a:prstGeom prst="rect">
            <a:avLst/>
          </a:prstGeom>
          <a:noFill/>
        </p:spPr>
        <p:txBody>
          <a:bodyPr wrap="square" rtlCol="0">
            <a:spAutoFit/>
          </a:bodyPr>
          <a:lstStyle/>
          <a:p>
            <a:r>
              <a:rPr lang="fi-FI" sz="2400">
                <a:latin typeface="Trebuchet MS" panose="020B0603020202020204" pitchFamily="34" charset="0"/>
              </a:rPr>
              <a:t>Täydentävät ja vahvistavat toisiaan </a:t>
            </a:r>
          </a:p>
          <a:p>
            <a:endParaRPr lang="fi-FI"/>
          </a:p>
        </p:txBody>
      </p:sp>
      <p:pic>
        <p:nvPicPr>
          <p:cNvPr id="7" name="Kuva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6733" y="2942728"/>
            <a:ext cx="3075452" cy="2050301"/>
          </a:xfrm>
          <a:prstGeom prst="rect">
            <a:avLst/>
          </a:prstGeom>
        </p:spPr>
      </p:pic>
      <p:sp>
        <p:nvSpPr>
          <p:cNvPr id="3" name="Tekstiruutu 2"/>
          <p:cNvSpPr txBox="1"/>
          <p:nvPr/>
        </p:nvSpPr>
        <p:spPr>
          <a:xfrm>
            <a:off x="1475110" y="5425768"/>
            <a:ext cx="8853770" cy="646331"/>
          </a:xfrm>
          <a:prstGeom prst="rect">
            <a:avLst/>
          </a:prstGeom>
          <a:noFill/>
        </p:spPr>
        <p:txBody>
          <a:bodyPr wrap="none" rtlCol="0">
            <a:spAutoFit/>
          </a:bodyPr>
          <a:lstStyle/>
          <a:p>
            <a:r>
              <a:rPr lang="fi-FI">
                <a:latin typeface="Trebuchet MS" panose="020B0603020202020204" pitchFamily="34" charset="0"/>
              </a:rPr>
              <a:t>Tiedollisten oppimistavoitteiden lisäksi pyritään vahvistamaan hyvinvointitaitoja</a:t>
            </a:r>
          </a:p>
          <a:p>
            <a:r>
              <a:rPr lang="fi-FI" err="1">
                <a:latin typeface="Trebuchet MS" panose="020B0603020202020204" pitchFamily="34" charset="0"/>
              </a:rPr>
              <a:t>Wenström</a:t>
            </a:r>
            <a:r>
              <a:rPr lang="fi-FI">
                <a:latin typeface="Trebuchet MS" panose="020B0603020202020204" pitchFamily="34" charset="0"/>
              </a:rPr>
              <a:t>, S. 2020</a:t>
            </a:r>
          </a:p>
        </p:txBody>
      </p:sp>
    </p:spTree>
    <p:extLst>
      <p:ext uri="{BB962C8B-B14F-4D97-AF65-F5344CB8AC3E}">
        <p14:creationId xmlns:p14="http://schemas.microsoft.com/office/powerpoint/2010/main" val="2213798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tsikko 3"/>
          <p:cNvSpPr>
            <a:spLocks noGrp="1"/>
          </p:cNvSpPr>
          <p:nvPr>
            <p:ph type="title"/>
          </p:nvPr>
        </p:nvSpPr>
        <p:spPr>
          <a:xfrm>
            <a:off x="686834" y="1153572"/>
            <a:ext cx="3200400" cy="4461163"/>
          </a:xfrm>
        </p:spPr>
        <p:txBody>
          <a:bodyPr vert="horz" lIns="91440" tIns="45720" rIns="91440" bIns="45720" rtlCol="0" anchor="ctr">
            <a:normAutofit/>
          </a:bodyPr>
          <a:lstStyle/>
          <a:p>
            <a:r>
              <a:rPr lang="en-US" sz="4000" b="0" kern="1200" err="1">
                <a:solidFill>
                  <a:srgbClr val="FFFFFF"/>
                </a:solidFill>
                <a:ea typeface="+mj-ea"/>
                <a:cs typeface="+mj-cs"/>
              </a:rPr>
              <a:t>Vahvuus</a:t>
            </a:r>
            <a:r>
              <a:rPr lang="en-US" sz="4000" b="0" kern="1200">
                <a:solidFill>
                  <a:srgbClr val="FFFFFF"/>
                </a:solidFill>
                <a:ea typeface="+mj-ea"/>
                <a:cs typeface="+mj-cs"/>
              </a:rPr>
              <a:t>, </a:t>
            </a:r>
            <a:r>
              <a:rPr lang="en-US" sz="4000" b="0" kern="1200" err="1">
                <a:solidFill>
                  <a:srgbClr val="FFFFFF"/>
                </a:solidFill>
                <a:ea typeface="+mj-ea"/>
                <a:cs typeface="+mj-cs"/>
              </a:rPr>
              <a:t>ilo</a:t>
            </a:r>
            <a:r>
              <a:rPr lang="en-US" sz="4000" b="0" kern="1200">
                <a:solidFill>
                  <a:srgbClr val="FFFFFF"/>
                </a:solidFill>
                <a:ea typeface="+mj-ea"/>
                <a:cs typeface="+mj-cs"/>
              </a:rPr>
              <a:t> ja </a:t>
            </a:r>
            <a:r>
              <a:rPr lang="en-US" sz="4000" b="0" kern="1200" err="1">
                <a:solidFill>
                  <a:srgbClr val="FFFFFF"/>
                </a:solidFill>
                <a:ea typeface="+mj-ea"/>
                <a:cs typeface="+mj-cs"/>
              </a:rPr>
              <a:t>myötätunto</a:t>
            </a:r>
            <a:r>
              <a:rPr lang="en-US" sz="4000" b="0" kern="1200">
                <a:solidFill>
                  <a:srgbClr val="FFFFFF"/>
                </a:solidFill>
                <a:ea typeface="+mj-ea"/>
                <a:cs typeface="+mj-cs"/>
              </a:rPr>
              <a:t> –</a:t>
            </a:r>
            <a:r>
              <a:rPr lang="en-US" sz="4000" b="0" kern="1200" err="1">
                <a:solidFill>
                  <a:srgbClr val="FFFFFF"/>
                </a:solidFill>
                <a:ea typeface="+mj-ea"/>
                <a:cs typeface="+mj-cs"/>
              </a:rPr>
              <a:t>tutkimus</a:t>
            </a:r>
            <a:br>
              <a:rPr lang="en-US" sz="4000" b="0" kern="1200">
                <a:solidFill>
                  <a:srgbClr val="FFFFFF"/>
                </a:solidFill>
                <a:ea typeface="+mj-ea"/>
                <a:cs typeface="+mj-cs"/>
              </a:rPr>
            </a:br>
            <a:r>
              <a:rPr lang="en-US" sz="4000" b="0" kern="1200" err="1">
                <a:solidFill>
                  <a:srgbClr val="FFFFFF"/>
                </a:solidFill>
                <a:ea typeface="+mj-ea"/>
                <a:cs typeface="+mj-cs"/>
              </a:rPr>
              <a:t>Åse</a:t>
            </a:r>
            <a:r>
              <a:rPr lang="en-US" sz="4000" b="0" kern="1200">
                <a:solidFill>
                  <a:srgbClr val="FFFFFF"/>
                </a:solidFill>
                <a:ea typeface="+mj-ea"/>
                <a:cs typeface="+mj-cs"/>
              </a:rPr>
              <a:t> </a:t>
            </a:r>
            <a:r>
              <a:rPr lang="en-US" sz="4000" b="0" kern="1200" err="1">
                <a:solidFill>
                  <a:srgbClr val="FFFFFF"/>
                </a:solidFill>
                <a:ea typeface="+mj-ea"/>
                <a:cs typeface="+mj-cs"/>
              </a:rPr>
              <a:t>Fagerlund</a:t>
            </a:r>
            <a:r>
              <a:rPr lang="en-US" sz="4000" b="0" kern="1200">
                <a:solidFill>
                  <a:srgbClr val="FFFFFF"/>
                </a:solidFill>
                <a:ea typeface="+mj-ea"/>
                <a:cs typeface="+mj-cs"/>
              </a:rPr>
              <a:t>, </a:t>
            </a:r>
            <a:r>
              <a:rPr lang="en-US" sz="4000" b="0" kern="1200" err="1">
                <a:solidFill>
                  <a:srgbClr val="FFFFFF"/>
                </a:solidFill>
                <a:ea typeface="+mj-ea"/>
                <a:cs typeface="+mj-cs"/>
              </a:rPr>
              <a:t>Folkhälsan</a:t>
            </a:r>
            <a:endParaRPr lang="en-US" sz="4000" b="0" kern="1200">
              <a:solidFill>
                <a:srgbClr val="FFFFFF"/>
              </a:solidFill>
              <a:ea typeface="+mj-ea"/>
              <a:cs typeface="+mj-cs"/>
            </a:endParaRPr>
          </a:p>
        </p:txBody>
      </p:sp>
      <p:sp>
        <p:nvSpPr>
          <p:cNvPr id="8"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isällön paikkamerkki 2"/>
          <p:cNvSpPr>
            <a:spLocks noGrp="1"/>
          </p:cNvSpPr>
          <p:nvPr>
            <p:ph idx="1"/>
          </p:nvPr>
        </p:nvSpPr>
        <p:spPr>
          <a:xfrm>
            <a:off x="4447308" y="591344"/>
            <a:ext cx="6906491" cy="5585619"/>
          </a:xfrm>
        </p:spPr>
        <p:txBody>
          <a:bodyPr vert="horz" lIns="91440" tIns="45720" rIns="91440" bIns="45720" rtlCol="0" anchor="ctr">
            <a:normAutofit/>
          </a:bodyPr>
          <a:lstStyle/>
          <a:p>
            <a:r>
              <a:rPr lang="en-US" sz="2000">
                <a:ea typeface="+mn-ea"/>
                <a:cs typeface="+mn-cs"/>
              </a:rPr>
              <a:t> 5. </a:t>
            </a:r>
            <a:r>
              <a:rPr lang="en-US" sz="2000" err="1">
                <a:ea typeface="+mn-ea"/>
                <a:cs typeface="+mn-cs"/>
              </a:rPr>
              <a:t>luokkalaisia</a:t>
            </a:r>
            <a:r>
              <a:rPr lang="en-US" sz="2000">
                <a:ea typeface="+mn-ea"/>
                <a:cs typeface="+mn-cs"/>
              </a:rPr>
              <a:t> </a:t>
            </a:r>
            <a:r>
              <a:rPr lang="en-US" sz="2000" err="1">
                <a:ea typeface="+mn-ea"/>
                <a:cs typeface="+mn-cs"/>
              </a:rPr>
              <a:t>pääkaupunkiseudulta</a:t>
            </a:r>
            <a:r>
              <a:rPr lang="en-US" sz="2000">
                <a:ea typeface="+mn-ea"/>
                <a:cs typeface="+mn-cs"/>
              </a:rPr>
              <a:t> ja </a:t>
            </a:r>
            <a:r>
              <a:rPr lang="en-US" sz="2000" err="1">
                <a:ea typeface="+mn-ea"/>
                <a:cs typeface="+mn-cs"/>
              </a:rPr>
              <a:t>Vaasasta</a:t>
            </a:r>
            <a:r>
              <a:rPr lang="en-US" sz="2000">
                <a:ea typeface="+mn-ea"/>
                <a:cs typeface="+mn-cs"/>
              </a:rPr>
              <a:t> (140kpl)</a:t>
            </a:r>
          </a:p>
          <a:p>
            <a:r>
              <a:rPr lang="en-US" sz="2000">
                <a:ea typeface="+mn-ea"/>
                <a:cs typeface="+mn-cs"/>
              </a:rPr>
              <a:t>1vvt </a:t>
            </a:r>
            <a:r>
              <a:rPr lang="en-US" sz="2000" err="1">
                <a:ea typeface="+mn-ea"/>
                <a:cs typeface="+mn-cs"/>
              </a:rPr>
              <a:t>hyvinvointitaitojen</a:t>
            </a:r>
            <a:r>
              <a:rPr lang="en-US" sz="2000">
                <a:ea typeface="+mn-ea"/>
                <a:cs typeface="+mn-cs"/>
              </a:rPr>
              <a:t> </a:t>
            </a:r>
            <a:r>
              <a:rPr lang="en-US" sz="2000" err="1">
                <a:ea typeface="+mn-ea"/>
                <a:cs typeface="+mn-cs"/>
              </a:rPr>
              <a:t>opiskelua</a:t>
            </a:r>
            <a:r>
              <a:rPr lang="en-US" sz="2000">
                <a:ea typeface="+mn-ea"/>
                <a:cs typeface="+mn-cs"/>
              </a:rPr>
              <a:t> </a:t>
            </a:r>
            <a:r>
              <a:rPr lang="en-US" sz="2000" err="1">
                <a:ea typeface="+mn-ea"/>
                <a:cs typeface="+mn-cs"/>
              </a:rPr>
              <a:t>lukuvuoden</a:t>
            </a:r>
            <a:r>
              <a:rPr lang="en-US" sz="2000">
                <a:ea typeface="+mn-ea"/>
                <a:cs typeface="+mn-cs"/>
              </a:rPr>
              <a:t> </a:t>
            </a:r>
            <a:r>
              <a:rPr lang="en-US" sz="2000" err="1">
                <a:ea typeface="+mn-ea"/>
                <a:cs typeface="+mn-cs"/>
              </a:rPr>
              <a:t>aikana</a:t>
            </a:r>
            <a:endParaRPr lang="en-US" sz="2000">
              <a:ea typeface="+mn-ea"/>
              <a:cs typeface="+mn-cs"/>
            </a:endParaRPr>
          </a:p>
          <a:p>
            <a:r>
              <a:rPr lang="en-US" sz="2000" err="1">
                <a:ea typeface="+mn-ea"/>
                <a:cs typeface="+mn-cs"/>
              </a:rPr>
              <a:t>Vanhemmille</a:t>
            </a:r>
            <a:r>
              <a:rPr lang="en-US" sz="2000">
                <a:ea typeface="+mn-ea"/>
                <a:cs typeface="+mn-cs"/>
              </a:rPr>
              <a:t> </a:t>
            </a:r>
            <a:r>
              <a:rPr lang="en-US" sz="2000" err="1">
                <a:ea typeface="+mn-ea"/>
                <a:cs typeface="+mn-cs"/>
              </a:rPr>
              <a:t>oma</a:t>
            </a:r>
            <a:r>
              <a:rPr lang="en-US" sz="2000">
                <a:ea typeface="+mn-ea"/>
                <a:cs typeface="+mn-cs"/>
              </a:rPr>
              <a:t> 8 </a:t>
            </a:r>
            <a:r>
              <a:rPr lang="en-US" sz="2000" err="1">
                <a:ea typeface="+mn-ea"/>
                <a:cs typeface="+mn-cs"/>
              </a:rPr>
              <a:t>viikon</a:t>
            </a:r>
            <a:r>
              <a:rPr lang="en-US" sz="2000">
                <a:ea typeface="+mn-ea"/>
                <a:cs typeface="+mn-cs"/>
              </a:rPr>
              <a:t> </a:t>
            </a:r>
            <a:r>
              <a:rPr lang="en-US" sz="2000" err="1">
                <a:ea typeface="+mn-ea"/>
                <a:cs typeface="+mn-cs"/>
              </a:rPr>
              <a:t>jakso</a:t>
            </a:r>
            <a:r>
              <a:rPr lang="en-US" sz="2000">
                <a:ea typeface="+mn-ea"/>
                <a:cs typeface="+mn-cs"/>
              </a:rPr>
              <a:t>, </a:t>
            </a:r>
            <a:r>
              <a:rPr lang="en-US" sz="2000" err="1">
                <a:ea typeface="+mn-ea"/>
                <a:cs typeface="+mn-cs"/>
              </a:rPr>
              <a:t>jossa</a:t>
            </a:r>
            <a:r>
              <a:rPr lang="en-US" sz="2000">
                <a:ea typeface="+mn-ea"/>
                <a:cs typeface="+mn-cs"/>
              </a:rPr>
              <a:t> </a:t>
            </a:r>
            <a:r>
              <a:rPr lang="en-US" sz="2000" err="1">
                <a:ea typeface="+mn-ea"/>
                <a:cs typeface="+mn-cs"/>
              </a:rPr>
              <a:t>opetettiin</a:t>
            </a:r>
            <a:r>
              <a:rPr lang="en-US" sz="2000">
                <a:ea typeface="+mn-ea"/>
                <a:cs typeface="+mn-cs"/>
              </a:rPr>
              <a:t> </a:t>
            </a:r>
            <a:r>
              <a:rPr lang="en-US" sz="2000" err="1">
                <a:ea typeface="+mn-ea"/>
                <a:cs typeface="+mn-cs"/>
              </a:rPr>
              <a:t>erilaisia</a:t>
            </a:r>
            <a:r>
              <a:rPr lang="en-US" sz="2000">
                <a:ea typeface="+mn-ea"/>
                <a:cs typeface="+mn-cs"/>
              </a:rPr>
              <a:t> </a:t>
            </a:r>
            <a:r>
              <a:rPr lang="en-US" sz="2000" err="1">
                <a:ea typeface="+mn-ea"/>
                <a:cs typeface="+mn-cs"/>
              </a:rPr>
              <a:t>menetelmiä</a:t>
            </a:r>
            <a:r>
              <a:rPr lang="en-US" sz="2000">
                <a:ea typeface="+mn-ea"/>
                <a:cs typeface="+mn-cs"/>
              </a:rPr>
              <a:t> </a:t>
            </a:r>
            <a:r>
              <a:rPr lang="en-US" sz="2000" err="1">
                <a:ea typeface="+mn-ea"/>
                <a:cs typeface="+mn-cs"/>
              </a:rPr>
              <a:t>kriisien</a:t>
            </a:r>
            <a:r>
              <a:rPr lang="en-US" sz="2000">
                <a:ea typeface="+mn-ea"/>
                <a:cs typeface="+mn-cs"/>
              </a:rPr>
              <a:t> </a:t>
            </a:r>
            <a:r>
              <a:rPr lang="en-US" sz="2000" err="1">
                <a:ea typeface="+mn-ea"/>
                <a:cs typeface="+mn-cs"/>
              </a:rPr>
              <a:t>kohtaamiseen</a:t>
            </a:r>
            <a:r>
              <a:rPr lang="en-US" sz="2000">
                <a:ea typeface="+mn-ea"/>
                <a:cs typeface="+mn-cs"/>
              </a:rPr>
              <a:t>, </a:t>
            </a:r>
            <a:r>
              <a:rPr lang="en-US" sz="2000" err="1">
                <a:ea typeface="+mn-ea"/>
                <a:cs typeface="+mn-cs"/>
              </a:rPr>
              <a:t>kodin</a:t>
            </a:r>
            <a:r>
              <a:rPr lang="en-US" sz="2000">
                <a:ea typeface="+mn-ea"/>
                <a:cs typeface="+mn-cs"/>
              </a:rPr>
              <a:t> </a:t>
            </a:r>
            <a:r>
              <a:rPr lang="en-US" sz="2000" err="1">
                <a:ea typeface="+mn-ea"/>
                <a:cs typeface="+mn-cs"/>
              </a:rPr>
              <a:t>tunnelman</a:t>
            </a:r>
            <a:r>
              <a:rPr lang="en-US" sz="2000">
                <a:ea typeface="+mn-ea"/>
                <a:cs typeface="+mn-cs"/>
              </a:rPr>
              <a:t> </a:t>
            </a:r>
            <a:r>
              <a:rPr lang="en-US" sz="2000" err="1">
                <a:ea typeface="+mn-ea"/>
                <a:cs typeface="+mn-cs"/>
              </a:rPr>
              <a:t>parantamiseen</a:t>
            </a:r>
            <a:r>
              <a:rPr lang="en-US" sz="2000">
                <a:ea typeface="+mn-ea"/>
                <a:cs typeface="+mn-cs"/>
              </a:rPr>
              <a:t> ja </a:t>
            </a:r>
            <a:r>
              <a:rPr lang="en-US" sz="2000" err="1">
                <a:ea typeface="+mn-ea"/>
                <a:cs typeface="+mn-cs"/>
              </a:rPr>
              <a:t>tietoiseen</a:t>
            </a:r>
            <a:r>
              <a:rPr lang="en-US" sz="2000">
                <a:ea typeface="+mn-ea"/>
                <a:cs typeface="+mn-cs"/>
              </a:rPr>
              <a:t> </a:t>
            </a:r>
            <a:r>
              <a:rPr lang="en-US" sz="2000" err="1">
                <a:ea typeface="+mn-ea"/>
                <a:cs typeface="+mn-cs"/>
              </a:rPr>
              <a:t>läsnäoloon</a:t>
            </a:r>
            <a:r>
              <a:rPr lang="en-US" sz="2000">
                <a:ea typeface="+mn-ea"/>
                <a:cs typeface="+mn-cs"/>
              </a:rPr>
              <a:t> </a:t>
            </a:r>
            <a:r>
              <a:rPr lang="en-US" sz="2000" err="1">
                <a:ea typeface="+mn-ea"/>
                <a:cs typeface="+mn-cs"/>
              </a:rPr>
              <a:t>lasten</a:t>
            </a:r>
            <a:r>
              <a:rPr lang="en-US" sz="2000">
                <a:ea typeface="+mn-ea"/>
                <a:cs typeface="+mn-cs"/>
              </a:rPr>
              <a:t> </a:t>
            </a:r>
            <a:r>
              <a:rPr lang="en-US" sz="2000" err="1">
                <a:ea typeface="+mn-ea"/>
                <a:cs typeface="+mn-cs"/>
              </a:rPr>
              <a:t>kanssa</a:t>
            </a:r>
            <a:endParaRPr lang="en-US" sz="2000">
              <a:ea typeface="+mn-ea"/>
              <a:cs typeface="+mn-cs"/>
            </a:endParaRPr>
          </a:p>
          <a:p>
            <a:r>
              <a:rPr lang="en-US" sz="2000" err="1">
                <a:ea typeface="+mn-ea"/>
                <a:cs typeface="+mn-cs"/>
              </a:rPr>
              <a:t>Tuloksia</a:t>
            </a:r>
            <a:r>
              <a:rPr lang="en-US" sz="2000">
                <a:ea typeface="+mn-ea"/>
                <a:cs typeface="+mn-cs"/>
              </a:rPr>
              <a:t>: </a:t>
            </a:r>
          </a:p>
          <a:p>
            <a:pPr lvl="1"/>
            <a:r>
              <a:rPr lang="en-US" sz="2000" err="1">
                <a:ea typeface="+mn-ea"/>
                <a:cs typeface="+mn-cs"/>
              </a:rPr>
              <a:t>stressihormonit</a:t>
            </a:r>
            <a:r>
              <a:rPr lang="en-US" sz="2000">
                <a:ea typeface="+mn-ea"/>
                <a:cs typeface="+mn-cs"/>
              </a:rPr>
              <a:t> </a:t>
            </a:r>
            <a:r>
              <a:rPr lang="en-US" sz="2000" err="1">
                <a:ea typeface="+mn-ea"/>
                <a:cs typeface="+mn-cs"/>
              </a:rPr>
              <a:t>ovat</a:t>
            </a:r>
            <a:r>
              <a:rPr lang="en-US" sz="2000">
                <a:ea typeface="+mn-ea"/>
                <a:cs typeface="+mn-cs"/>
              </a:rPr>
              <a:t> </a:t>
            </a:r>
            <a:r>
              <a:rPr lang="en-US" sz="2000" err="1">
                <a:ea typeface="+mn-ea"/>
                <a:cs typeface="+mn-cs"/>
              </a:rPr>
              <a:t>laskeneet</a:t>
            </a:r>
            <a:r>
              <a:rPr lang="en-US" sz="2000">
                <a:ea typeface="+mn-ea"/>
                <a:cs typeface="+mn-cs"/>
              </a:rPr>
              <a:t> </a:t>
            </a:r>
          </a:p>
          <a:p>
            <a:pPr lvl="1"/>
            <a:r>
              <a:rPr lang="en-US" sz="2000" err="1">
                <a:ea typeface="+mn-ea"/>
                <a:cs typeface="+mn-cs"/>
              </a:rPr>
              <a:t>hyvinvointi</a:t>
            </a:r>
            <a:r>
              <a:rPr lang="en-US" sz="2000">
                <a:ea typeface="+mn-ea"/>
                <a:cs typeface="+mn-cs"/>
              </a:rPr>
              <a:t> ja </a:t>
            </a:r>
            <a:r>
              <a:rPr lang="en-US" sz="2000" err="1">
                <a:ea typeface="+mn-ea"/>
                <a:cs typeface="+mn-cs"/>
              </a:rPr>
              <a:t>positiivinen</a:t>
            </a:r>
            <a:r>
              <a:rPr lang="en-US" sz="2000">
                <a:ea typeface="+mn-ea"/>
                <a:cs typeface="+mn-cs"/>
              </a:rPr>
              <a:t> </a:t>
            </a:r>
            <a:r>
              <a:rPr lang="en-US" sz="2000" err="1">
                <a:ea typeface="+mn-ea"/>
                <a:cs typeface="+mn-cs"/>
              </a:rPr>
              <a:t>mieliala</a:t>
            </a:r>
            <a:r>
              <a:rPr lang="en-US" sz="2000">
                <a:ea typeface="+mn-ea"/>
                <a:cs typeface="+mn-cs"/>
              </a:rPr>
              <a:t> </a:t>
            </a:r>
            <a:r>
              <a:rPr lang="en-US" sz="2000" err="1">
                <a:ea typeface="+mn-ea"/>
                <a:cs typeface="+mn-cs"/>
              </a:rPr>
              <a:t>parantuneet</a:t>
            </a:r>
            <a:r>
              <a:rPr lang="en-US" sz="2000">
                <a:ea typeface="+mn-ea"/>
                <a:cs typeface="+mn-cs"/>
              </a:rPr>
              <a:t> </a:t>
            </a:r>
          </a:p>
          <a:p>
            <a:pPr lvl="1"/>
            <a:r>
              <a:rPr lang="en-US" sz="2000" err="1">
                <a:ea typeface="+mn-ea"/>
                <a:cs typeface="+mn-cs"/>
              </a:rPr>
              <a:t>mitattu</a:t>
            </a:r>
            <a:r>
              <a:rPr lang="en-US" sz="2000">
                <a:ea typeface="+mn-ea"/>
                <a:cs typeface="+mn-cs"/>
              </a:rPr>
              <a:t> </a:t>
            </a:r>
            <a:r>
              <a:rPr lang="en-US" sz="2000" err="1">
                <a:ea typeface="+mn-ea"/>
                <a:cs typeface="+mn-cs"/>
              </a:rPr>
              <a:t>toiveikkuus</a:t>
            </a:r>
            <a:r>
              <a:rPr lang="en-US" sz="2000">
                <a:ea typeface="+mn-ea"/>
                <a:cs typeface="+mn-cs"/>
              </a:rPr>
              <a:t> </a:t>
            </a:r>
            <a:r>
              <a:rPr lang="en-US" sz="2000" err="1">
                <a:ea typeface="+mn-ea"/>
                <a:cs typeface="+mn-cs"/>
              </a:rPr>
              <a:t>noussut</a:t>
            </a:r>
            <a:endParaRPr lang="en-US" sz="2000">
              <a:ea typeface="+mn-ea"/>
              <a:cs typeface="+mn-cs"/>
            </a:endParaRPr>
          </a:p>
          <a:p>
            <a:pPr lvl="1"/>
            <a:r>
              <a:rPr lang="en-US" sz="2000" err="1">
                <a:ea typeface="+mn-ea"/>
                <a:cs typeface="+mn-cs"/>
              </a:rPr>
              <a:t>masennusoireet</a:t>
            </a:r>
            <a:r>
              <a:rPr lang="en-US" sz="2000">
                <a:ea typeface="+mn-ea"/>
                <a:cs typeface="+mn-cs"/>
              </a:rPr>
              <a:t> </a:t>
            </a:r>
            <a:r>
              <a:rPr lang="en-US" sz="2000" err="1">
                <a:ea typeface="+mn-ea"/>
                <a:cs typeface="+mn-cs"/>
              </a:rPr>
              <a:t>sekä</a:t>
            </a:r>
            <a:r>
              <a:rPr lang="en-US" sz="2000">
                <a:ea typeface="+mn-ea"/>
                <a:cs typeface="+mn-cs"/>
              </a:rPr>
              <a:t> </a:t>
            </a:r>
            <a:r>
              <a:rPr lang="en-US" sz="2000" err="1">
                <a:ea typeface="+mn-ea"/>
                <a:cs typeface="+mn-cs"/>
              </a:rPr>
              <a:t>negatiivisen</a:t>
            </a:r>
            <a:r>
              <a:rPr lang="en-US" sz="2000">
                <a:ea typeface="+mn-ea"/>
                <a:cs typeface="+mn-cs"/>
              </a:rPr>
              <a:t> </a:t>
            </a:r>
            <a:r>
              <a:rPr lang="en-US" sz="2000" err="1">
                <a:ea typeface="+mn-ea"/>
                <a:cs typeface="+mn-cs"/>
              </a:rPr>
              <a:t>ajattelun</a:t>
            </a:r>
            <a:r>
              <a:rPr lang="en-US" sz="2000">
                <a:ea typeface="+mn-ea"/>
                <a:cs typeface="+mn-cs"/>
              </a:rPr>
              <a:t> </a:t>
            </a:r>
            <a:r>
              <a:rPr lang="en-US" sz="2000" err="1">
                <a:ea typeface="+mn-ea"/>
                <a:cs typeface="+mn-cs"/>
              </a:rPr>
              <a:t>määrä</a:t>
            </a:r>
            <a:r>
              <a:rPr lang="en-US" sz="2000">
                <a:ea typeface="+mn-ea"/>
                <a:cs typeface="+mn-cs"/>
              </a:rPr>
              <a:t> </a:t>
            </a:r>
            <a:r>
              <a:rPr lang="en-US" sz="2000" err="1">
                <a:ea typeface="+mn-ea"/>
                <a:cs typeface="+mn-cs"/>
              </a:rPr>
              <a:t>laskenut</a:t>
            </a:r>
            <a:r>
              <a:rPr lang="en-US" sz="2000">
                <a:ea typeface="+mn-ea"/>
                <a:cs typeface="+mn-cs"/>
              </a:rPr>
              <a:t> </a:t>
            </a:r>
          </a:p>
        </p:txBody>
      </p:sp>
      <p:sp>
        <p:nvSpPr>
          <p:cNvPr id="2" name="Alatunnisteen paikkamerkki 1"/>
          <p:cNvSpPr>
            <a:spLocks noGrp="1"/>
          </p:cNvSpPr>
          <p:nvPr>
            <p:ph type="ftr" sz="quarter" idx="11"/>
          </p:nvPr>
        </p:nvSpPr>
        <p:spPr>
          <a:xfrm>
            <a:off x="4038600" y="6356350"/>
            <a:ext cx="5251174" cy="365125"/>
          </a:xfrm>
        </p:spPr>
        <p:txBody>
          <a:bodyPr vert="horz" lIns="91440" tIns="45720" rIns="91440" bIns="45720" rtlCol="0" anchor="ctr">
            <a:normAutofit/>
          </a:bodyPr>
          <a:lstStyle/>
          <a:p>
            <a:pPr defTabSz="914400">
              <a:spcAft>
                <a:spcPts val="600"/>
              </a:spcAft>
            </a:pPr>
            <a:r>
              <a:rPr lang="fi-FI" sz="1200" kern="1200">
                <a:solidFill>
                  <a:schemeClr val="tx1">
                    <a:tint val="75000"/>
                  </a:schemeClr>
                </a:solidFill>
                <a:latin typeface="+mn-lt"/>
                <a:ea typeface="+mn-ea"/>
                <a:cs typeface="+mn-cs"/>
              </a:rPr>
              <a:t>Sari Granroth-Nalkki ja Tiina Heikkinen</a:t>
            </a:r>
            <a:endParaRPr lang="en-US" sz="1200" kern="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2866366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tsikko 3">
            <a:extLst>
              <a:ext uri="{FF2B5EF4-FFF2-40B4-BE49-F238E27FC236}">
                <a16:creationId xmlns:a16="http://schemas.microsoft.com/office/drawing/2014/main" id="{1F8C391E-1195-4D0C-A334-F86B3C5017C2}"/>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sz="4000" b="0" kern="1200">
                <a:solidFill>
                  <a:srgbClr val="FFFFFF"/>
                </a:solidFill>
                <a:ea typeface="+mj-ea"/>
                <a:cs typeface="+mj-cs"/>
              </a:rPr>
              <a:t>OECD, 10- ja 15 –</a:t>
            </a:r>
            <a:r>
              <a:rPr lang="en-US" sz="4000" b="0" kern="1200" err="1">
                <a:solidFill>
                  <a:srgbClr val="FFFFFF"/>
                </a:solidFill>
                <a:ea typeface="+mj-ea"/>
                <a:cs typeface="+mj-cs"/>
              </a:rPr>
              <a:t>vuotiaiden</a:t>
            </a:r>
            <a:r>
              <a:rPr lang="en-US" sz="4000" b="0" kern="1200">
                <a:solidFill>
                  <a:srgbClr val="FFFFFF"/>
                </a:solidFill>
                <a:ea typeface="+mj-ea"/>
                <a:cs typeface="+mj-cs"/>
              </a:rPr>
              <a:t> </a:t>
            </a:r>
            <a:r>
              <a:rPr lang="en-US" sz="4000" b="0" kern="1200" err="1">
                <a:solidFill>
                  <a:srgbClr val="FFFFFF"/>
                </a:solidFill>
                <a:ea typeface="+mj-ea"/>
                <a:cs typeface="+mj-cs"/>
              </a:rPr>
              <a:t>sosiaaliset</a:t>
            </a:r>
            <a:r>
              <a:rPr lang="en-US" sz="4000" b="0" kern="1200">
                <a:solidFill>
                  <a:srgbClr val="FFFFFF"/>
                </a:solidFill>
                <a:ea typeface="+mj-ea"/>
                <a:cs typeface="+mj-cs"/>
              </a:rPr>
              <a:t>- ja </a:t>
            </a:r>
            <a:r>
              <a:rPr lang="en-US" sz="4000" b="0" kern="1200" err="1">
                <a:solidFill>
                  <a:srgbClr val="FFFFFF"/>
                </a:solidFill>
                <a:ea typeface="+mj-ea"/>
                <a:cs typeface="+mj-cs"/>
              </a:rPr>
              <a:t>tunnetaidot</a:t>
            </a:r>
            <a:endParaRPr lang="en-US" sz="4000" b="0" kern="1200">
              <a:solidFill>
                <a:srgbClr val="FFFFFF"/>
              </a:solidFill>
              <a:ea typeface="+mj-ea"/>
              <a:cs typeface="+mj-cs"/>
            </a:endParaRPr>
          </a:p>
        </p:txBody>
      </p:sp>
      <p:sp>
        <p:nvSpPr>
          <p:cNvPr id="8"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C2DDA1B0-1875-47F6-861E-5B726C27CF1A}"/>
              </a:ext>
            </a:extLst>
          </p:cNvPr>
          <p:cNvSpPr>
            <a:spLocks noGrp="1"/>
          </p:cNvSpPr>
          <p:nvPr>
            <p:ph idx="1"/>
          </p:nvPr>
        </p:nvSpPr>
        <p:spPr>
          <a:xfrm>
            <a:off x="4403036" y="228600"/>
            <a:ext cx="6950764" cy="5948363"/>
          </a:xfrm>
        </p:spPr>
        <p:txBody>
          <a:bodyPr vert="horz" lIns="91440" tIns="45720" rIns="91440" bIns="45720" rtlCol="0" anchor="ctr">
            <a:normAutofit/>
          </a:bodyPr>
          <a:lstStyle/>
          <a:p>
            <a:r>
              <a:rPr lang="en-US" sz="1800">
                <a:ea typeface="+mn-ea"/>
                <a:cs typeface="+mn-cs"/>
              </a:rPr>
              <a:t>10 </a:t>
            </a:r>
            <a:r>
              <a:rPr lang="en-US" sz="1800" err="1">
                <a:ea typeface="+mn-ea"/>
                <a:cs typeface="+mn-cs"/>
              </a:rPr>
              <a:t>kaupunkia</a:t>
            </a:r>
            <a:r>
              <a:rPr lang="en-US" sz="1800">
                <a:ea typeface="+mn-ea"/>
                <a:cs typeface="+mn-cs"/>
              </a:rPr>
              <a:t> </a:t>
            </a:r>
            <a:r>
              <a:rPr lang="en-US" sz="1800" err="1">
                <a:ea typeface="+mn-ea"/>
                <a:cs typeface="+mn-cs"/>
              </a:rPr>
              <a:t>ympäri</a:t>
            </a:r>
            <a:r>
              <a:rPr lang="en-US" sz="1800">
                <a:ea typeface="+mn-ea"/>
                <a:cs typeface="+mn-cs"/>
              </a:rPr>
              <a:t> </a:t>
            </a:r>
            <a:r>
              <a:rPr lang="en-US" sz="1800" err="1">
                <a:ea typeface="+mn-ea"/>
                <a:cs typeface="+mn-cs"/>
              </a:rPr>
              <a:t>maailmaa</a:t>
            </a:r>
            <a:r>
              <a:rPr lang="en-US" sz="1800">
                <a:ea typeface="+mn-ea"/>
                <a:cs typeface="+mn-cs"/>
              </a:rPr>
              <a:t> </a:t>
            </a:r>
            <a:r>
              <a:rPr lang="en-US" sz="1800" err="1">
                <a:ea typeface="+mn-ea"/>
                <a:cs typeface="+mn-cs"/>
              </a:rPr>
              <a:t>mukana</a:t>
            </a:r>
            <a:r>
              <a:rPr lang="en-US" sz="1800">
                <a:ea typeface="+mn-ea"/>
                <a:cs typeface="+mn-cs"/>
              </a:rPr>
              <a:t>, </a:t>
            </a:r>
            <a:r>
              <a:rPr lang="en-US" sz="1800" err="1">
                <a:ea typeface="+mn-ea"/>
                <a:cs typeface="+mn-cs"/>
              </a:rPr>
              <a:t>myös</a:t>
            </a:r>
            <a:r>
              <a:rPr lang="en-US" sz="1800">
                <a:ea typeface="+mn-ea"/>
                <a:cs typeface="+mn-cs"/>
              </a:rPr>
              <a:t> Helsinki</a:t>
            </a:r>
          </a:p>
          <a:p>
            <a:r>
              <a:rPr lang="en-US" sz="1800" err="1">
                <a:ea typeface="+mn-ea"/>
                <a:cs typeface="+mn-cs"/>
              </a:rPr>
              <a:t>Mitattiin</a:t>
            </a:r>
            <a:r>
              <a:rPr lang="en-US" sz="1800">
                <a:ea typeface="+mn-ea"/>
                <a:cs typeface="+mn-cs"/>
              </a:rPr>
              <a:t> 17 </a:t>
            </a:r>
            <a:r>
              <a:rPr lang="en-US" sz="1800" err="1">
                <a:ea typeface="+mn-ea"/>
                <a:cs typeface="+mn-cs"/>
              </a:rPr>
              <a:t>tunne</a:t>
            </a:r>
            <a:r>
              <a:rPr lang="en-US" sz="1800">
                <a:ea typeface="+mn-ea"/>
                <a:cs typeface="+mn-cs"/>
              </a:rPr>
              <a:t>-, </a:t>
            </a:r>
            <a:r>
              <a:rPr lang="en-US" sz="1800" err="1">
                <a:ea typeface="+mn-ea"/>
                <a:cs typeface="+mn-cs"/>
              </a:rPr>
              <a:t>motivaatio</a:t>
            </a:r>
            <a:r>
              <a:rPr lang="en-US" sz="1800">
                <a:ea typeface="+mn-ea"/>
                <a:cs typeface="+mn-cs"/>
              </a:rPr>
              <a:t>- ja </a:t>
            </a:r>
            <a:r>
              <a:rPr lang="en-US" sz="1800" err="1">
                <a:ea typeface="+mn-ea"/>
                <a:cs typeface="+mn-cs"/>
              </a:rPr>
              <a:t>vuorovaikutustaitoa</a:t>
            </a:r>
            <a:r>
              <a:rPr lang="en-US" sz="1800">
                <a:ea typeface="+mn-ea"/>
                <a:cs typeface="+mn-cs"/>
              </a:rPr>
              <a:t> (</a:t>
            </a:r>
            <a:r>
              <a:rPr lang="en-US" sz="1800" err="1">
                <a:ea typeface="+mn-ea"/>
                <a:cs typeface="+mn-cs"/>
              </a:rPr>
              <a:t>uteliaisuus</a:t>
            </a:r>
            <a:r>
              <a:rPr lang="en-US" sz="1800">
                <a:ea typeface="+mn-ea"/>
                <a:cs typeface="+mn-cs"/>
              </a:rPr>
              <a:t>, </a:t>
            </a:r>
            <a:r>
              <a:rPr lang="en-US" sz="1800" err="1">
                <a:ea typeface="+mn-ea"/>
                <a:cs typeface="+mn-cs"/>
              </a:rPr>
              <a:t>suvaitsevaisuus</a:t>
            </a:r>
            <a:r>
              <a:rPr lang="en-US" sz="1800">
                <a:ea typeface="+mn-ea"/>
                <a:cs typeface="+mn-cs"/>
              </a:rPr>
              <a:t>, </a:t>
            </a:r>
            <a:r>
              <a:rPr lang="en-US" sz="1800" err="1">
                <a:ea typeface="+mn-ea"/>
                <a:cs typeface="+mn-cs"/>
              </a:rPr>
              <a:t>luovuus</a:t>
            </a:r>
            <a:r>
              <a:rPr lang="en-US" sz="1800">
                <a:ea typeface="+mn-ea"/>
                <a:cs typeface="+mn-cs"/>
              </a:rPr>
              <a:t>, </a:t>
            </a:r>
            <a:r>
              <a:rPr lang="en-US" sz="1800" err="1">
                <a:ea typeface="+mn-ea"/>
                <a:cs typeface="+mn-cs"/>
              </a:rPr>
              <a:t>stressinsietokyky</a:t>
            </a:r>
            <a:r>
              <a:rPr lang="en-US" sz="1800">
                <a:ea typeface="+mn-ea"/>
                <a:cs typeface="+mn-cs"/>
              </a:rPr>
              <a:t>, </a:t>
            </a:r>
            <a:r>
              <a:rPr lang="en-US" sz="1800" err="1">
                <a:ea typeface="+mn-ea"/>
                <a:cs typeface="+mn-cs"/>
              </a:rPr>
              <a:t>optimismi</a:t>
            </a:r>
            <a:r>
              <a:rPr lang="en-US" sz="1800">
                <a:ea typeface="+mn-ea"/>
                <a:cs typeface="+mn-cs"/>
              </a:rPr>
              <a:t>, </a:t>
            </a:r>
            <a:r>
              <a:rPr lang="en-US" sz="1800" err="1">
                <a:ea typeface="+mn-ea"/>
                <a:cs typeface="+mn-cs"/>
              </a:rPr>
              <a:t>tunteiden</a:t>
            </a:r>
            <a:r>
              <a:rPr lang="en-US" sz="1800">
                <a:ea typeface="+mn-ea"/>
                <a:cs typeface="+mn-cs"/>
              </a:rPr>
              <a:t> </a:t>
            </a:r>
            <a:r>
              <a:rPr lang="en-US" sz="1800" err="1">
                <a:ea typeface="+mn-ea"/>
                <a:cs typeface="+mn-cs"/>
              </a:rPr>
              <a:t>hallinta</a:t>
            </a:r>
            <a:r>
              <a:rPr lang="en-US" sz="1800">
                <a:ea typeface="+mn-ea"/>
                <a:cs typeface="+mn-cs"/>
              </a:rPr>
              <a:t>, </a:t>
            </a:r>
            <a:r>
              <a:rPr lang="en-US" sz="1800" err="1">
                <a:ea typeface="+mn-ea"/>
                <a:cs typeface="+mn-cs"/>
              </a:rPr>
              <a:t>vastuullisuus</a:t>
            </a:r>
            <a:r>
              <a:rPr lang="en-US" sz="1800">
                <a:ea typeface="+mn-ea"/>
                <a:cs typeface="+mn-cs"/>
              </a:rPr>
              <a:t>, </a:t>
            </a:r>
            <a:r>
              <a:rPr lang="en-US" sz="1800" err="1">
                <a:ea typeface="+mn-ea"/>
                <a:cs typeface="+mn-cs"/>
              </a:rPr>
              <a:t>itsekontrolli</a:t>
            </a:r>
            <a:r>
              <a:rPr lang="en-US" sz="1800">
                <a:ea typeface="+mn-ea"/>
                <a:cs typeface="+mn-cs"/>
              </a:rPr>
              <a:t>, </a:t>
            </a:r>
            <a:r>
              <a:rPr lang="en-US" sz="1800" err="1">
                <a:ea typeface="+mn-ea"/>
                <a:cs typeface="+mn-cs"/>
              </a:rPr>
              <a:t>sinnikkyys</a:t>
            </a:r>
            <a:r>
              <a:rPr lang="en-US" sz="1800">
                <a:ea typeface="+mn-ea"/>
                <a:cs typeface="+mn-cs"/>
              </a:rPr>
              <a:t>, </a:t>
            </a:r>
            <a:r>
              <a:rPr lang="en-US" sz="1800" err="1">
                <a:ea typeface="+mn-ea"/>
                <a:cs typeface="+mn-cs"/>
              </a:rPr>
              <a:t>empatia</a:t>
            </a:r>
            <a:r>
              <a:rPr lang="en-US" sz="1800">
                <a:ea typeface="+mn-ea"/>
                <a:cs typeface="+mn-cs"/>
              </a:rPr>
              <a:t>, </a:t>
            </a:r>
            <a:r>
              <a:rPr lang="en-US" sz="1800" err="1">
                <a:ea typeface="+mn-ea"/>
                <a:cs typeface="+mn-cs"/>
              </a:rPr>
              <a:t>luottamus</a:t>
            </a:r>
            <a:r>
              <a:rPr lang="en-US" sz="1800">
                <a:ea typeface="+mn-ea"/>
                <a:cs typeface="+mn-cs"/>
              </a:rPr>
              <a:t>, </a:t>
            </a:r>
            <a:r>
              <a:rPr lang="en-US" sz="1800" err="1">
                <a:ea typeface="+mn-ea"/>
                <a:cs typeface="+mn-cs"/>
              </a:rPr>
              <a:t>yhteistyökyky</a:t>
            </a:r>
            <a:r>
              <a:rPr lang="en-US" sz="1800">
                <a:ea typeface="+mn-ea"/>
                <a:cs typeface="+mn-cs"/>
              </a:rPr>
              <a:t>, </a:t>
            </a:r>
            <a:r>
              <a:rPr lang="en-US" sz="1800" err="1">
                <a:ea typeface="+mn-ea"/>
                <a:cs typeface="+mn-cs"/>
              </a:rPr>
              <a:t>seurallisuus</a:t>
            </a:r>
            <a:r>
              <a:rPr lang="en-US" sz="1800">
                <a:ea typeface="+mn-ea"/>
                <a:cs typeface="+mn-cs"/>
              </a:rPr>
              <a:t>, </a:t>
            </a:r>
            <a:r>
              <a:rPr lang="en-US" sz="1800" err="1">
                <a:ea typeface="+mn-ea"/>
                <a:cs typeface="+mn-cs"/>
              </a:rPr>
              <a:t>jämäkkyys</a:t>
            </a:r>
            <a:r>
              <a:rPr lang="en-US" sz="1800">
                <a:ea typeface="+mn-ea"/>
                <a:cs typeface="+mn-cs"/>
              </a:rPr>
              <a:t>, </a:t>
            </a:r>
            <a:r>
              <a:rPr lang="en-US" sz="1800" err="1">
                <a:ea typeface="+mn-ea"/>
                <a:cs typeface="+mn-cs"/>
              </a:rPr>
              <a:t>tarmokkuus</a:t>
            </a:r>
            <a:r>
              <a:rPr lang="en-US" sz="1800">
                <a:ea typeface="+mn-ea"/>
                <a:cs typeface="+mn-cs"/>
              </a:rPr>
              <a:t>, </a:t>
            </a:r>
            <a:r>
              <a:rPr lang="en-US" sz="1800" err="1">
                <a:ea typeface="+mn-ea"/>
                <a:cs typeface="+mn-cs"/>
              </a:rPr>
              <a:t>motivoituneisuus</a:t>
            </a:r>
            <a:r>
              <a:rPr lang="en-US" sz="1800">
                <a:ea typeface="+mn-ea"/>
                <a:cs typeface="+mn-cs"/>
              </a:rPr>
              <a:t> ja </a:t>
            </a:r>
            <a:r>
              <a:rPr lang="en-US" sz="1800" err="1">
                <a:ea typeface="+mn-ea"/>
                <a:cs typeface="+mn-cs"/>
              </a:rPr>
              <a:t>minäpystyvyys</a:t>
            </a:r>
            <a:r>
              <a:rPr lang="en-US" sz="1800">
                <a:ea typeface="+mn-ea"/>
                <a:cs typeface="+mn-cs"/>
              </a:rPr>
              <a:t>)</a:t>
            </a:r>
          </a:p>
          <a:p>
            <a:r>
              <a:rPr lang="en-US" sz="1800" err="1">
                <a:ea typeface="+mn-ea"/>
                <a:cs typeface="+mn-cs"/>
              </a:rPr>
              <a:t>Tuloksia</a:t>
            </a:r>
            <a:r>
              <a:rPr lang="en-US" sz="1800">
                <a:ea typeface="+mn-ea"/>
                <a:cs typeface="+mn-cs"/>
              </a:rPr>
              <a:t>: </a:t>
            </a:r>
            <a:r>
              <a:rPr lang="en-US" sz="1800" err="1">
                <a:ea typeface="+mn-ea"/>
                <a:cs typeface="+mn-cs"/>
              </a:rPr>
              <a:t>Psykologiseen</a:t>
            </a:r>
            <a:r>
              <a:rPr lang="en-US" sz="1800">
                <a:ea typeface="+mn-ea"/>
                <a:cs typeface="+mn-cs"/>
              </a:rPr>
              <a:t> </a:t>
            </a:r>
            <a:r>
              <a:rPr lang="en-US" sz="1800" err="1">
                <a:ea typeface="+mn-ea"/>
                <a:cs typeface="+mn-cs"/>
              </a:rPr>
              <a:t>hyvinvointiin</a:t>
            </a:r>
            <a:r>
              <a:rPr lang="en-US" sz="1800">
                <a:ea typeface="+mn-ea"/>
                <a:cs typeface="+mn-cs"/>
              </a:rPr>
              <a:t> </a:t>
            </a:r>
            <a:r>
              <a:rPr lang="en-US" sz="1800" err="1">
                <a:ea typeface="+mn-ea"/>
                <a:cs typeface="+mn-cs"/>
              </a:rPr>
              <a:t>vaikutti</a:t>
            </a:r>
            <a:r>
              <a:rPr lang="en-US" sz="1800">
                <a:ea typeface="+mn-ea"/>
                <a:cs typeface="+mn-cs"/>
              </a:rPr>
              <a:t> </a:t>
            </a:r>
            <a:r>
              <a:rPr lang="en-US" sz="1800" err="1">
                <a:ea typeface="+mn-ea"/>
                <a:cs typeface="+mn-cs"/>
              </a:rPr>
              <a:t>erityisesti</a:t>
            </a:r>
            <a:r>
              <a:rPr lang="en-US" sz="1800">
                <a:ea typeface="+mn-ea"/>
                <a:cs typeface="+mn-cs"/>
              </a:rPr>
              <a:t> </a:t>
            </a:r>
            <a:r>
              <a:rPr lang="en-US" sz="1800" b="1" err="1">
                <a:ea typeface="+mn-ea"/>
                <a:cs typeface="+mn-cs"/>
              </a:rPr>
              <a:t>optimismi</a:t>
            </a:r>
            <a:r>
              <a:rPr lang="en-US" sz="1800">
                <a:ea typeface="+mn-ea"/>
                <a:cs typeface="+mn-cs"/>
              </a:rPr>
              <a:t>, </a:t>
            </a:r>
            <a:r>
              <a:rPr lang="en-US" sz="1800" err="1">
                <a:ea typeface="+mn-ea"/>
                <a:cs typeface="+mn-cs"/>
              </a:rPr>
              <a:t>itsehillintä</a:t>
            </a:r>
            <a:r>
              <a:rPr lang="en-US" sz="1800">
                <a:ea typeface="+mn-ea"/>
                <a:cs typeface="+mn-cs"/>
              </a:rPr>
              <a:t>, </a:t>
            </a:r>
            <a:r>
              <a:rPr lang="en-US" sz="1800" err="1">
                <a:ea typeface="+mn-ea"/>
                <a:cs typeface="+mn-cs"/>
              </a:rPr>
              <a:t>stressinsietokyky</a:t>
            </a:r>
            <a:r>
              <a:rPr lang="en-US" sz="1800">
                <a:ea typeface="+mn-ea"/>
                <a:cs typeface="+mn-cs"/>
              </a:rPr>
              <a:t>, </a:t>
            </a:r>
            <a:r>
              <a:rPr lang="en-US" sz="1800" err="1">
                <a:ea typeface="+mn-ea"/>
                <a:cs typeface="+mn-cs"/>
              </a:rPr>
              <a:t>luottamus</a:t>
            </a:r>
            <a:r>
              <a:rPr lang="en-US" sz="1800">
                <a:ea typeface="+mn-ea"/>
                <a:cs typeface="+mn-cs"/>
              </a:rPr>
              <a:t> ja </a:t>
            </a:r>
            <a:r>
              <a:rPr lang="en-US" sz="1800" err="1">
                <a:ea typeface="+mn-ea"/>
                <a:cs typeface="+mn-cs"/>
              </a:rPr>
              <a:t>tarmokkuus</a:t>
            </a:r>
            <a:r>
              <a:rPr lang="en-US" sz="1800">
                <a:ea typeface="+mn-ea"/>
                <a:cs typeface="+mn-cs"/>
              </a:rPr>
              <a:t>. </a:t>
            </a:r>
            <a:r>
              <a:rPr lang="en-US" sz="1800" err="1">
                <a:ea typeface="+mn-ea"/>
                <a:cs typeface="+mn-cs"/>
              </a:rPr>
              <a:t>Koulumenestykseen</a:t>
            </a:r>
            <a:r>
              <a:rPr lang="en-US" sz="1800">
                <a:ea typeface="+mn-ea"/>
                <a:cs typeface="+mn-cs"/>
              </a:rPr>
              <a:t> </a:t>
            </a:r>
            <a:r>
              <a:rPr lang="en-US" sz="1800" err="1">
                <a:ea typeface="+mn-ea"/>
                <a:cs typeface="+mn-cs"/>
              </a:rPr>
              <a:t>puolestaan</a:t>
            </a:r>
            <a:r>
              <a:rPr lang="en-US" sz="1800">
                <a:ea typeface="+mn-ea"/>
                <a:cs typeface="+mn-cs"/>
              </a:rPr>
              <a:t> </a:t>
            </a:r>
            <a:r>
              <a:rPr lang="en-US" sz="1800" b="1" err="1">
                <a:ea typeface="+mn-ea"/>
                <a:cs typeface="+mn-cs"/>
              </a:rPr>
              <a:t>uteliaisuus</a:t>
            </a:r>
            <a:r>
              <a:rPr lang="en-US" sz="1800" b="1">
                <a:ea typeface="+mn-ea"/>
                <a:cs typeface="+mn-cs"/>
              </a:rPr>
              <a:t>, </a:t>
            </a:r>
            <a:r>
              <a:rPr lang="en-US" sz="1800" b="1" err="1">
                <a:ea typeface="+mn-ea"/>
                <a:cs typeface="+mn-cs"/>
              </a:rPr>
              <a:t>sinnikkyys</a:t>
            </a:r>
            <a:r>
              <a:rPr lang="en-US" sz="1800">
                <a:ea typeface="+mn-ea"/>
                <a:cs typeface="+mn-cs"/>
              </a:rPr>
              <a:t> ja </a:t>
            </a:r>
            <a:r>
              <a:rPr lang="en-US" sz="1800" err="1">
                <a:ea typeface="+mn-ea"/>
                <a:cs typeface="+mn-cs"/>
              </a:rPr>
              <a:t>luottamus</a:t>
            </a:r>
            <a:endParaRPr lang="en-US" sz="1800">
              <a:ea typeface="+mn-ea"/>
              <a:cs typeface="+mn-cs"/>
            </a:endParaRPr>
          </a:p>
          <a:p>
            <a:r>
              <a:rPr lang="en-US" sz="1800" err="1">
                <a:ea typeface="+mn-ea"/>
                <a:cs typeface="+mn-cs"/>
              </a:rPr>
              <a:t>Sosiaaliset</a:t>
            </a:r>
            <a:r>
              <a:rPr lang="en-US" sz="1800">
                <a:ea typeface="+mn-ea"/>
                <a:cs typeface="+mn-cs"/>
              </a:rPr>
              <a:t>- ja </a:t>
            </a:r>
            <a:r>
              <a:rPr lang="en-US" sz="1800" err="1">
                <a:ea typeface="+mn-ea"/>
                <a:cs typeface="+mn-cs"/>
              </a:rPr>
              <a:t>tunnetaidot</a:t>
            </a:r>
            <a:r>
              <a:rPr lang="en-US" sz="1800">
                <a:ea typeface="+mn-ea"/>
                <a:cs typeface="+mn-cs"/>
              </a:rPr>
              <a:t> </a:t>
            </a:r>
            <a:r>
              <a:rPr lang="en-US" sz="1800" err="1">
                <a:ea typeface="+mn-ea"/>
                <a:cs typeface="+mn-cs"/>
              </a:rPr>
              <a:t>korreloivat</a:t>
            </a:r>
            <a:r>
              <a:rPr lang="en-US" sz="1800">
                <a:ea typeface="+mn-ea"/>
                <a:cs typeface="+mn-cs"/>
              </a:rPr>
              <a:t> </a:t>
            </a:r>
            <a:r>
              <a:rPr lang="en-US" sz="1800" err="1">
                <a:ea typeface="+mn-ea"/>
                <a:cs typeface="+mn-cs"/>
              </a:rPr>
              <a:t>koulumenestyksen</a:t>
            </a:r>
            <a:r>
              <a:rPr lang="en-US" sz="1800">
                <a:ea typeface="+mn-ea"/>
                <a:cs typeface="+mn-cs"/>
              </a:rPr>
              <a:t> </a:t>
            </a:r>
            <a:r>
              <a:rPr lang="en-US" sz="1800" err="1">
                <a:ea typeface="+mn-ea"/>
                <a:cs typeface="+mn-cs"/>
              </a:rPr>
              <a:t>kanssa</a:t>
            </a:r>
            <a:r>
              <a:rPr lang="en-US" sz="1800">
                <a:ea typeface="+mn-ea"/>
                <a:cs typeface="+mn-cs"/>
              </a:rPr>
              <a:t> </a:t>
            </a:r>
            <a:r>
              <a:rPr lang="en-US" sz="1800" err="1">
                <a:ea typeface="+mn-ea"/>
                <a:cs typeface="+mn-cs"/>
              </a:rPr>
              <a:t>merkittävästi</a:t>
            </a:r>
            <a:r>
              <a:rPr lang="en-US" sz="1800">
                <a:ea typeface="+mn-ea"/>
                <a:cs typeface="+mn-cs"/>
              </a:rPr>
              <a:t> ja </a:t>
            </a:r>
            <a:r>
              <a:rPr lang="en-US" sz="1800" err="1">
                <a:ea typeface="+mn-ea"/>
                <a:cs typeface="+mn-cs"/>
              </a:rPr>
              <a:t>kouluilla</a:t>
            </a:r>
            <a:r>
              <a:rPr lang="en-US" sz="1800">
                <a:ea typeface="+mn-ea"/>
                <a:cs typeface="+mn-cs"/>
              </a:rPr>
              <a:t> </a:t>
            </a:r>
            <a:r>
              <a:rPr lang="en-US" sz="1800" err="1">
                <a:ea typeface="+mn-ea"/>
                <a:cs typeface="+mn-cs"/>
              </a:rPr>
              <a:t>onkin</a:t>
            </a:r>
            <a:r>
              <a:rPr lang="en-US" sz="1800">
                <a:ea typeface="+mn-ea"/>
                <a:cs typeface="+mn-cs"/>
              </a:rPr>
              <a:t> </a:t>
            </a:r>
            <a:r>
              <a:rPr lang="en-US" sz="1800" err="1">
                <a:ea typeface="+mn-ea"/>
                <a:cs typeface="+mn-cs"/>
              </a:rPr>
              <a:t>merkittävä</a:t>
            </a:r>
            <a:r>
              <a:rPr lang="en-US" sz="1800">
                <a:ea typeface="+mn-ea"/>
                <a:cs typeface="+mn-cs"/>
              </a:rPr>
              <a:t> </a:t>
            </a:r>
            <a:r>
              <a:rPr lang="en-US" sz="1800" err="1">
                <a:ea typeface="+mn-ea"/>
                <a:cs typeface="+mn-cs"/>
              </a:rPr>
              <a:t>asema</a:t>
            </a:r>
            <a:r>
              <a:rPr lang="en-US" sz="1800">
                <a:ea typeface="+mn-ea"/>
                <a:cs typeface="+mn-cs"/>
              </a:rPr>
              <a:t> </a:t>
            </a:r>
            <a:r>
              <a:rPr lang="en-US" sz="1800" err="1">
                <a:ea typeface="+mn-ea"/>
                <a:cs typeface="+mn-cs"/>
              </a:rPr>
              <a:t>näiden</a:t>
            </a:r>
            <a:r>
              <a:rPr lang="en-US" sz="1800">
                <a:ea typeface="+mn-ea"/>
                <a:cs typeface="+mn-cs"/>
              </a:rPr>
              <a:t> </a:t>
            </a:r>
            <a:r>
              <a:rPr lang="en-US" sz="1800" err="1">
                <a:ea typeface="+mn-ea"/>
                <a:cs typeface="+mn-cs"/>
              </a:rPr>
              <a:t>taitojen</a:t>
            </a:r>
            <a:r>
              <a:rPr lang="en-US" sz="1800">
                <a:ea typeface="+mn-ea"/>
                <a:cs typeface="+mn-cs"/>
              </a:rPr>
              <a:t> </a:t>
            </a:r>
            <a:r>
              <a:rPr lang="en-US" sz="1800" err="1">
                <a:ea typeface="+mn-ea"/>
                <a:cs typeface="+mn-cs"/>
              </a:rPr>
              <a:t>harjoittelemisessa</a:t>
            </a:r>
            <a:r>
              <a:rPr lang="en-US" sz="1800">
                <a:ea typeface="+mn-ea"/>
                <a:cs typeface="+mn-cs"/>
              </a:rPr>
              <a:t>.</a:t>
            </a:r>
          </a:p>
          <a:p>
            <a:r>
              <a:rPr lang="en-US" sz="1800" err="1">
                <a:ea typeface="+mn-ea"/>
                <a:cs typeface="+mn-cs"/>
              </a:rPr>
              <a:t>Oppilaat</a:t>
            </a:r>
            <a:r>
              <a:rPr lang="en-US" sz="1800">
                <a:ea typeface="+mn-ea"/>
                <a:cs typeface="+mn-cs"/>
              </a:rPr>
              <a:t>, </a:t>
            </a:r>
            <a:r>
              <a:rPr lang="en-US" sz="1800" err="1">
                <a:ea typeface="+mn-ea"/>
                <a:cs typeface="+mn-cs"/>
              </a:rPr>
              <a:t>jotka</a:t>
            </a:r>
            <a:r>
              <a:rPr lang="en-US" sz="1800">
                <a:ea typeface="+mn-ea"/>
                <a:cs typeface="+mn-cs"/>
              </a:rPr>
              <a:t> </a:t>
            </a:r>
            <a:r>
              <a:rPr lang="en-US" sz="1800" err="1">
                <a:ea typeface="+mn-ea"/>
                <a:cs typeface="+mn-cs"/>
              </a:rPr>
              <a:t>tuntevat</a:t>
            </a:r>
            <a:r>
              <a:rPr lang="en-US" sz="1800">
                <a:ea typeface="+mn-ea"/>
                <a:cs typeface="+mn-cs"/>
              </a:rPr>
              <a:t> </a:t>
            </a:r>
            <a:r>
              <a:rPr lang="en-US" sz="1800" err="1">
                <a:ea typeface="+mn-ea"/>
                <a:cs typeface="+mn-cs"/>
              </a:rPr>
              <a:t>kuuluvansa</a:t>
            </a:r>
            <a:r>
              <a:rPr lang="en-US" sz="1800">
                <a:ea typeface="+mn-ea"/>
                <a:cs typeface="+mn-cs"/>
              </a:rPr>
              <a:t> </a:t>
            </a:r>
            <a:r>
              <a:rPr lang="en-US" sz="1800" err="1">
                <a:ea typeface="+mn-ea"/>
                <a:cs typeface="+mn-cs"/>
              </a:rPr>
              <a:t>joukkoon</a:t>
            </a:r>
            <a:r>
              <a:rPr lang="en-US" sz="1800">
                <a:ea typeface="+mn-ea"/>
                <a:cs typeface="+mn-cs"/>
              </a:rPr>
              <a:t> ja </a:t>
            </a:r>
            <a:r>
              <a:rPr lang="en-US" sz="1800" err="1">
                <a:ea typeface="+mn-ea"/>
                <a:cs typeface="+mn-cs"/>
              </a:rPr>
              <a:t>joilla</a:t>
            </a:r>
            <a:r>
              <a:rPr lang="en-US" sz="1800">
                <a:ea typeface="+mn-ea"/>
                <a:cs typeface="+mn-cs"/>
              </a:rPr>
              <a:t> on </a:t>
            </a:r>
            <a:r>
              <a:rPr lang="en-US" sz="1800" err="1">
                <a:ea typeface="+mn-ea"/>
                <a:cs typeface="+mn-cs"/>
              </a:rPr>
              <a:t>hyvät</a:t>
            </a:r>
            <a:r>
              <a:rPr lang="en-US" sz="1800">
                <a:ea typeface="+mn-ea"/>
                <a:cs typeface="+mn-cs"/>
              </a:rPr>
              <a:t> </a:t>
            </a:r>
            <a:r>
              <a:rPr lang="en-US" sz="1800" err="1">
                <a:ea typeface="+mn-ea"/>
                <a:cs typeface="+mn-cs"/>
              </a:rPr>
              <a:t>suhteet</a:t>
            </a:r>
            <a:r>
              <a:rPr lang="en-US" sz="1800">
                <a:ea typeface="+mn-ea"/>
                <a:cs typeface="+mn-cs"/>
              </a:rPr>
              <a:t> </a:t>
            </a:r>
            <a:r>
              <a:rPr lang="en-US" sz="1800" err="1">
                <a:ea typeface="+mn-ea"/>
                <a:cs typeface="+mn-cs"/>
              </a:rPr>
              <a:t>opettajiin</a:t>
            </a:r>
            <a:r>
              <a:rPr lang="en-US" sz="1800">
                <a:ea typeface="+mn-ea"/>
                <a:cs typeface="+mn-cs"/>
              </a:rPr>
              <a:t>, </a:t>
            </a:r>
            <a:r>
              <a:rPr lang="en-US" sz="1800" err="1">
                <a:ea typeface="+mn-ea"/>
                <a:cs typeface="+mn-cs"/>
              </a:rPr>
              <a:t>omaavat</a:t>
            </a:r>
            <a:r>
              <a:rPr lang="en-US" sz="1800">
                <a:ea typeface="+mn-ea"/>
                <a:cs typeface="+mn-cs"/>
              </a:rPr>
              <a:t> </a:t>
            </a:r>
            <a:r>
              <a:rPr lang="en-US" sz="1800" err="1">
                <a:ea typeface="+mn-ea"/>
                <a:cs typeface="+mn-cs"/>
              </a:rPr>
              <a:t>paremmat</a:t>
            </a:r>
            <a:r>
              <a:rPr lang="en-US" sz="1800">
                <a:ea typeface="+mn-ea"/>
                <a:cs typeface="+mn-cs"/>
              </a:rPr>
              <a:t> </a:t>
            </a:r>
            <a:r>
              <a:rPr lang="en-US" sz="1800" err="1">
                <a:ea typeface="+mn-ea"/>
                <a:cs typeface="+mn-cs"/>
              </a:rPr>
              <a:t>tunne</a:t>
            </a:r>
            <a:r>
              <a:rPr lang="en-US" sz="1800">
                <a:ea typeface="+mn-ea"/>
                <a:cs typeface="+mn-cs"/>
              </a:rPr>
              <a:t>- ja </a:t>
            </a:r>
            <a:r>
              <a:rPr lang="en-US" sz="1800" err="1">
                <a:ea typeface="+mn-ea"/>
                <a:cs typeface="+mn-cs"/>
              </a:rPr>
              <a:t>vuorovaikutustaidot</a:t>
            </a:r>
            <a:r>
              <a:rPr lang="en-US" sz="1800">
                <a:ea typeface="+mn-ea"/>
                <a:cs typeface="+mn-cs"/>
              </a:rPr>
              <a:t>.</a:t>
            </a:r>
          </a:p>
          <a:p>
            <a:pPr marL="0"/>
            <a:endParaRPr lang="en-US" sz="1500">
              <a:latin typeface="+mn-lt"/>
              <a:ea typeface="+mn-ea"/>
              <a:cs typeface="+mn-cs"/>
              <a:hlinkClick r:id="rId2"/>
            </a:endParaRPr>
          </a:p>
          <a:p>
            <a:pPr marL="0" indent="0">
              <a:buNone/>
            </a:pPr>
            <a:r>
              <a:rPr lang="en-US" sz="1500">
                <a:ea typeface="+mn-ea"/>
                <a:cs typeface="+mn-cs"/>
                <a:hlinkClick r:id="rId2"/>
              </a:rPr>
              <a:t>https://www.oecd.org/education/ceri/social-emotional-skills-study/about/</a:t>
            </a:r>
            <a:endParaRPr lang="en-US" sz="1500">
              <a:ea typeface="+mn-ea"/>
              <a:cs typeface="+mn-cs"/>
            </a:endParaRPr>
          </a:p>
          <a:p>
            <a:pPr marL="0" indent="0">
              <a:buNone/>
            </a:pPr>
            <a:r>
              <a:rPr lang="en-US" sz="1500">
                <a:ea typeface="+mn-ea"/>
                <a:cs typeface="+mn-cs"/>
                <a:hlinkClick r:id="rId3"/>
              </a:rPr>
              <a:t>https://www.hel.fi/uutiset/fi/kasvatuksen-ja-koulutuksen-toimiala/oecd-tutki-helsinkilaislasten-tunne-ja-vuorovaikutustaitoja</a:t>
            </a:r>
            <a:endParaRPr lang="en-US" sz="1500">
              <a:ea typeface="+mn-ea"/>
              <a:cs typeface="+mn-cs"/>
            </a:endParaRPr>
          </a:p>
          <a:p>
            <a:pPr marL="0"/>
            <a:endParaRPr lang="en-US" sz="1500">
              <a:latin typeface="+mn-lt"/>
              <a:ea typeface="+mn-ea"/>
              <a:cs typeface="+mn-cs"/>
            </a:endParaRPr>
          </a:p>
        </p:txBody>
      </p:sp>
      <p:sp>
        <p:nvSpPr>
          <p:cNvPr id="2" name="Alatunnisteen paikkamerkki 1">
            <a:extLst>
              <a:ext uri="{FF2B5EF4-FFF2-40B4-BE49-F238E27FC236}">
                <a16:creationId xmlns:a16="http://schemas.microsoft.com/office/drawing/2014/main" id="{4FFCF8A4-DFD5-4496-90FE-C6124F753EFD}"/>
              </a:ext>
            </a:extLst>
          </p:cNvPr>
          <p:cNvSpPr>
            <a:spLocks noGrp="1"/>
          </p:cNvSpPr>
          <p:nvPr>
            <p:ph type="ftr" sz="quarter" idx="11"/>
          </p:nvPr>
        </p:nvSpPr>
        <p:spPr>
          <a:xfrm>
            <a:off x="4038600" y="6356350"/>
            <a:ext cx="5251174" cy="365125"/>
          </a:xfrm>
        </p:spPr>
        <p:txBody>
          <a:bodyPr vert="horz" lIns="91440" tIns="45720" rIns="91440" bIns="45720" rtlCol="0" anchor="ctr">
            <a:normAutofit/>
          </a:bodyPr>
          <a:lstStyle/>
          <a:p>
            <a:pPr defTabSz="914400">
              <a:spcAft>
                <a:spcPts val="600"/>
              </a:spcAft>
            </a:pPr>
            <a:r>
              <a:rPr lang="fi-FI" sz="1200" kern="1200">
                <a:solidFill>
                  <a:schemeClr val="tx1">
                    <a:tint val="75000"/>
                  </a:schemeClr>
                </a:solidFill>
                <a:latin typeface="+mn-lt"/>
                <a:ea typeface="+mn-ea"/>
                <a:cs typeface="+mn-cs"/>
              </a:rPr>
              <a:t>Sari Granroth-Nalkki ja Tiina Heikkinen</a:t>
            </a:r>
            <a:endParaRPr lang="en-US" sz="1200" kern="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2067888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p:nvPr/>
        </p:nvPicPr>
        <p:blipFill rotWithShape="1">
          <a:blip r:embed="rId3"/>
          <a:srcRect l="6202" t="43299" r="22888" b="18871"/>
          <a:stretch/>
        </p:blipFill>
        <p:spPr bwMode="auto">
          <a:xfrm>
            <a:off x="1038285" y="1013785"/>
            <a:ext cx="10105595" cy="3923070"/>
          </a:xfrm>
          <a:prstGeom prst="rect">
            <a:avLst/>
          </a:prstGeom>
          <a:ln>
            <a:noFill/>
          </a:ln>
          <a:extLst>
            <a:ext uri="{53640926-AAD7-44D8-BBD7-CCE9431645EC}">
              <a14:shadowObscured xmlns:a14="http://schemas.microsoft.com/office/drawing/2010/main"/>
            </a:ext>
          </a:extLst>
        </p:spPr>
      </p:pic>
      <p:sp>
        <p:nvSpPr>
          <p:cNvPr id="5" name="Alatunnisteen paikkamerkki 4"/>
          <p:cNvSpPr>
            <a:spLocks noGrp="1"/>
          </p:cNvSpPr>
          <p:nvPr>
            <p:ph type="ftr" sz="quarter" idx="11"/>
          </p:nvPr>
        </p:nvSpPr>
        <p:spPr/>
        <p:txBody>
          <a:bodyPr/>
          <a:lstStyle/>
          <a:p>
            <a:r>
              <a:rPr lang="fi-FI"/>
              <a:t>Sari Granroth-Nalkki ja Tiina Heikkinen</a:t>
            </a:r>
          </a:p>
        </p:txBody>
      </p:sp>
      <p:sp>
        <p:nvSpPr>
          <p:cNvPr id="3" name="Otsikko 2"/>
          <p:cNvSpPr>
            <a:spLocks noGrp="1"/>
          </p:cNvSpPr>
          <p:nvPr>
            <p:ph type="title"/>
          </p:nvPr>
        </p:nvSpPr>
        <p:spPr>
          <a:xfrm>
            <a:off x="1165366" y="330963"/>
            <a:ext cx="9851431" cy="618381"/>
          </a:xfrm>
        </p:spPr>
        <p:txBody>
          <a:bodyPr>
            <a:normAutofit fontScale="90000"/>
          </a:bodyPr>
          <a:lstStyle/>
          <a:p>
            <a:pPr algn="ctr"/>
            <a:r>
              <a:rPr lang="fi-FI"/>
              <a:t>Miten jokainen lapsi ja nuori voisi kukoistaa?</a:t>
            </a:r>
            <a:br>
              <a:rPr lang="fi-FI"/>
            </a:br>
            <a:endParaRPr lang="fi-FI"/>
          </a:p>
        </p:txBody>
      </p:sp>
      <p:sp>
        <p:nvSpPr>
          <p:cNvPr id="4" name="Tekstiruutu 3"/>
          <p:cNvSpPr txBox="1"/>
          <p:nvPr/>
        </p:nvSpPr>
        <p:spPr>
          <a:xfrm>
            <a:off x="523075" y="4840679"/>
            <a:ext cx="11252038" cy="830997"/>
          </a:xfrm>
          <a:prstGeom prst="rect">
            <a:avLst/>
          </a:prstGeom>
          <a:noFill/>
        </p:spPr>
        <p:txBody>
          <a:bodyPr wrap="square" rtlCol="0">
            <a:spAutoFit/>
          </a:bodyPr>
          <a:lstStyle/>
          <a:p>
            <a:r>
              <a:rPr lang="fi-FI" sz="2400"/>
              <a:t>Aikuisten tehtävänä on luoda edellytykset kukoistamiseen esimerkiksi kohtaamisen ja vuorovaikutuksen sekä myönteisten tunteiden ja hyvän huomaamisen keinoin.</a:t>
            </a:r>
          </a:p>
        </p:txBody>
      </p:sp>
    </p:spTree>
    <p:extLst>
      <p:ext uri="{BB962C8B-B14F-4D97-AF65-F5344CB8AC3E}">
        <p14:creationId xmlns:p14="http://schemas.microsoft.com/office/powerpoint/2010/main" val="3823041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p:txBody>
          <a:bodyPr/>
          <a:lstStyle/>
          <a:p>
            <a:r>
              <a:rPr lang="fi-FI"/>
              <a:t>Sari Granroth-Nalkki ja Tiina Heikkinen</a:t>
            </a:r>
          </a:p>
        </p:txBody>
      </p:sp>
      <p:sp>
        <p:nvSpPr>
          <p:cNvPr id="3" name="Sisällön paikkamerkki 2"/>
          <p:cNvSpPr>
            <a:spLocks noGrp="1"/>
          </p:cNvSpPr>
          <p:nvPr>
            <p:ph idx="1"/>
          </p:nvPr>
        </p:nvSpPr>
        <p:spPr>
          <a:xfrm>
            <a:off x="1386840" y="1606365"/>
            <a:ext cx="5422884" cy="4323036"/>
          </a:xfrm>
        </p:spPr>
        <p:txBody>
          <a:bodyPr>
            <a:normAutofit lnSpcReduction="10000"/>
          </a:bodyPr>
          <a:lstStyle/>
          <a:p>
            <a:pPr marL="0" indent="0">
              <a:buNone/>
            </a:pPr>
            <a:r>
              <a:rPr lang="fi-FI"/>
              <a:t>P </a:t>
            </a:r>
            <a:r>
              <a:rPr lang="fi-FI" sz="1600"/>
              <a:t>(</a:t>
            </a:r>
            <a:r>
              <a:rPr lang="fi-FI" sz="1600" err="1"/>
              <a:t>positive</a:t>
            </a:r>
            <a:r>
              <a:rPr lang="fi-FI" sz="1600"/>
              <a:t> </a:t>
            </a:r>
            <a:r>
              <a:rPr lang="fi-FI" sz="1600" err="1"/>
              <a:t>emotion</a:t>
            </a:r>
            <a:r>
              <a:rPr lang="fi-FI" sz="1600"/>
              <a:t>) </a:t>
            </a:r>
            <a:r>
              <a:rPr lang="fi-FI"/>
              <a:t>myönteiset tunteet</a:t>
            </a:r>
          </a:p>
          <a:p>
            <a:pPr marL="0" indent="0">
              <a:buNone/>
            </a:pPr>
            <a:r>
              <a:rPr lang="fi-FI"/>
              <a:t>E</a:t>
            </a:r>
            <a:r>
              <a:rPr lang="fi-FI" sz="2400"/>
              <a:t> </a:t>
            </a:r>
            <a:r>
              <a:rPr lang="fi-FI" sz="1600"/>
              <a:t>(</a:t>
            </a:r>
            <a:r>
              <a:rPr lang="fi-FI" sz="1600" err="1"/>
              <a:t>engagement</a:t>
            </a:r>
            <a:r>
              <a:rPr lang="fi-FI" sz="1600"/>
              <a:t>) </a:t>
            </a:r>
            <a:r>
              <a:rPr lang="fi-FI"/>
              <a:t>sitoutuminen</a:t>
            </a:r>
          </a:p>
          <a:p>
            <a:pPr marL="0" indent="0">
              <a:buNone/>
            </a:pPr>
            <a:r>
              <a:rPr lang="fi-FI"/>
              <a:t>R </a:t>
            </a:r>
            <a:r>
              <a:rPr lang="fi-FI" sz="1600"/>
              <a:t>(</a:t>
            </a:r>
            <a:r>
              <a:rPr lang="fi-FI" sz="1600" err="1"/>
              <a:t>relationships</a:t>
            </a:r>
            <a:r>
              <a:rPr lang="fi-FI" sz="1600"/>
              <a:t>) </a:t>
            </a:r>
            <a:r>
              <a:rPr lang="fi-FI"/>
              <a:t>ihmissuhteet</a:t>
            </a:r>
          </a:p>
          <a:p>
            <a:pPr marL="0" indent="0">
              <a:buNone/>
            </a:pPr>
            <a:r>
              <a:rPr lang="fi-FI"/>
              <a:t>M </a:t>
            </a:r>
            <a:r>
              <a:rPr lang="fi-FI" sz="1600"/>
              <a:t>(</a:t>
            </a:r>
            <a:r>
              <a:rPr lang="fi-FI" sz="1600" err="1"/>
              <a:t>meaning</a:t>
            </a:r>
            <a:r>
              <a:rPr lang="fi-FI" sz="1600"/>
              <a:t>) </a:t>
            </a:r>
            <a:r>
              <a:rPr lang="fi-FI"/>
              <a:t>merkityksellisyys</a:t>
            </a:r>
          </a:p>
          <a:p>
            <a:pPr marL="0" indent="0">
              <a:buNone/>
            </a:pPr>
            <a:r>
              <a:rPr lang="fi-FI"/>
              <a:t>A </a:t>
            </a:r>
            <a:r>
              <a:rPr lang="fi-FI" sz="1600"/>
              <a:t>(</a:t>
            </a:r>
            <a:r>
              <a:rPr lang="fi-FI" sz="1600" err="1"/>
              <a:t>achievement</a:t>
            </a:r>
            <a:r>
              <a:rPr lang="fi-FI" sz="1600"/>
              <a:t>) </a:t>
            </a:r>
            <a:r>
              <a:rPr lang="fi-FI"/>
              <a:t>saavuttaminen</a:t>
            </a:r>
          </a:p>
          <a:p>
            <a:pPr marL="0" indent="0">
              <a:buNone/>
            </a:pPr>
            <a:r>
              <a:rPr lang="fi-FI"/>
              <a:t>+</a:t>
            </a:r>
          </a:p>
          <a:p>
            <a:pPr marL="0" indent="0">
              <a:buNone/>
            </a:pPr>
            <a:r>
              <a:rPr lang="fi-FI"/>
              <a:t>H </a:t>
            </a:r>
            <a:r>
              <a:rPr lang="fi-FI" sz="1600"/>
              <a:t>(</a:t>
            </a:r>
            <a:r>
              <a:rPr lang="fi-FI" sz="1600" err="1"/>
              <a:t>health</a:t>
            </a:r>
            <a:r>
              <a:rPr lang="fi-FI" sz="1600"/>
              <a:t>) </a:t>
            </a:r>
            <a:r>
              <a:rPr lang="fi-FI"/>
              <a:t>terveys</a:t>
            </a:r>
          </a:p>
          <a:p>
            <a:pPr marL="0" indent="0">
              <a:buNone/>
            </a:pPr>
            <a:endParaRPr lang="fi-FI" sz="2000"/>
          </a:p>
          <a:p>
            <a:pPr marL="0" indent="0">
              <a:buNone/>
            </a:pPr>
            <a:r>
              <a:rPr lang="fi-FI" sz="1600" err="1"/>
              <a:t>Seligman</a:t>
            </a:r>
            <a:r>
              <a:rPr lang="fi-FI" sz="1600"/>
              <a:t>, M. 2011</a:t>
            </a:r>
          </a:p>
          <a:p>
            <a:pPr marL="0" indent="0">
              <a:buNone/>
            </a:pPr>
            <a:r>
              <a:rPr lang="fi-FI" sz="1600"/>
              <a:t> </a:t>
            </a:r>
            <a:r>
              <a:rPr lang="fi-FI" sz="1200" u="sng">
                <a:hlinkClick r:id="rId2"/>
              </a:rPr>
              <a:t>https://youtu.be/09Y5QrB2VwI</a:t>
            </a:r>
            <a:endParaRPr lang="fi-FI" sz="1200"/>
          </a:p>
        </p:txBody>
      </p:sp>
      <p:sp>
        <p:nvSpPr>
          <p:cNvPr id="4" name="Otsikko 3"/>
          <p:cNvSpPr>
            <a:spLocks noGrp="1"/>
          </p:cNvSpPr>
          <p:nvPr>
            <p:ph type="title"/>
          </p:nvPr>
        </p:nvSpPr>
        <p:spPr/>
        <p:txBody>
          <a:bodyPr>
            <a:normAutofit fontScale="90000"/>
          </a:bodyPr>
          <a:lstStyle/>
          <a:p>
            <a:r>
              <a:rPr lang="fi-FI"/>
              <a:t>Hyvinvoinnin aakkoset</a:t>
            </a:r>
            <a:br>
              <a:rPr lang="fi-FI"/>
            </a:br>
            <a:endParaRPr lang="fi-FI"/>
          </a:p>
        </p:txBody>
      </p:sp>
      <p:sp>
        <p:nvSpPr>
          <p:cNvPr id="5" name="Kuvatekstiellipsi 4"/>
          <p:cNvSpPr/>
          <p:nvPr/>
        </p:nvSpPr>
        <p:spPr>
          <a:xfrm>
            <a:off x="8054939" y="206736"/>
            <a:ext cx="3957210" cy="1940563"/>
          </a:xfrm>
          <a:prstGeom prst="wedgeEllipse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a:solidFill>
                  <a:schemeClr val="tx1"/>
                </a:solidFill>
              </a:rPr>
              <a:t>Mistä on kukoistavat tytöt tehty?</a:t>
            </a:r>
          </a:p>
          <a:p>
            <a:pPr algn="ctr"/>
            <a:r>
              <a:rPr lang="fi-FI" sz="2400">
                <a:solidFill>
                  <a:schemeClr val="tx1"/>
                </a:solidFill>
              </a:rPr>
              <a:t>Mistä on hyvinvoivat pojat tehty?</a:t>
            </a:r>
          </a:p>
        </p:txBody>
      </p:sp>
      <p:sp>
        <p:nvSpPr>
          <p:cNvPr id="6" name="Tekstiruutu 5"/>
          <p:cNvSpPr txBox="1"/>
          <p:nvPr/>
        </p:nvSpPr>
        <p:spPr>
          <a:xfrm rot="589717">
            <a:off x="6211008" y="2749024"/>
            <a:ext cx="5447643" cy="1815882"/>
          </a:xfrm>
          <a:prstGeom prst="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r>
              <a:rPr lang="fi-FI" sz="2800">
                <a:solidFill>
                  <a:schemeClr val="tx1"/>
                </a:solidFill>
                <a:latin typeface="Gabriola" panose="04040605051002020D02" pitchFamily="82" charset="0"/>
              </a:rPr>
              <a:t>Kun mahdollisimman monta </a:t>
            </a:r>
            <a:r>
              <a:rPr lang="fi-FI" sz="2800" err="1">
                <a:solidFill>
                  <a:schemeClr val="tx1"/>
                </a:solidFill>
                <a:latin typeface="Gabriola" panose="04040605051002020D02" pitchFamily="82" charset="0"/>
              </a:rPr>
              <a:t>PERMA:n</a:t>
            </a:r>
            <a:r>
              <a:rPr lang="fi-FI" sz="2800">
                <a:solidFill>
                  <a:schemeClr val="tx1"/>
                </a:solidFill>
                <a:latin typeface="Gabriola" panose="04040605051002020D02" pitchFamily="82" charset="0"/>
              </a:rPr>
              <a:t> elementtiä vaikuttaa yhtäaikaisesti, onnellisuusvaikutukset kertaantuvat ja hyvinvointi lisääntyy.</a:t>
            </a:r>
          </a:p>
        </p:txBody>
      </p:sp>
    </p:spTree>
    <p:extLst>
      <p:ext uri="{BB962C8B-B14F-4D97-AF65-F5344CB8AC3E}">
        <p14:creationId xmlns:p14="http://schemas.microsoft.com/office/powerpoint/2010/main" val="25569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6">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tsikko 3">
            <a:extLst>
              <a:ext uri="{FF2B5EF4-FFF2-40B4-BE49-F238E27FC236}">
                <a16:creationId xmlns:a16="http://schemas.microsoft.com/office/drawing/2014/main" id="{71577DA0-5539-4A89-BBDD-0149715C45AB}"/>
              </a:ext>
            </a:extLst>
          </p:cNvPr>
          <p:cNvSpPr>
            <a:spLocks noGrp="1"/>
          </p:cNvSpPr>
          <p:nvPr>
            <p:ph type="title"/>
          </p:nvPr>
        </p:nvSpPr>
        <p:spPr>
          <a:xfrm>
            <a:off x="1295400" y="669925"/>
            <a:ext cx="4800600" cy="1325563"/>
          </a:xfrm>
        </p:spPr>
        <p:txBody>
          <a:bodyPr vert="horz" lIns="91440" tIns="45720" rIns="91440" bIns="45720" rtlCol="0" anchor="b">
            <a:normAutofit/>
          </a:bodyPr>
          <a:lstStyle/>
          <a:p>
            <a:r>
              <a:rPr lang="en-US" sz="4400">
                <a:solidFill>
                  <a:schemeClr val="bg1"/>
                </a:solidFill>
                <a:latin typeface="+mj-lt"/>
                <a:ea typeface="+mj-ea"/>
                <a:cs typeface="+mj-cs"/>
              </a:rPr>
              <a:t>Sydämen ja käden tasot</a:t>
            </a:r>
          </a:p>
        </p:txBody>
      </p:sp>
      <p:cxnSp>
        <p:nvCxnSpPr>
          <p:cNvPr id="16" name="Straight Connector 18">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Content Placeholder 11">
            <a:extLst>
              <a:ext uri="{FF2B5EF4-FFF2-40B4-BE49-F238E27FC236}">
                <a16:creationId xmlns:a16="http://schemas.microsoft.com/office/drawing/2014/main" id="{C9815B97-72E6-4894-93FE-474C10E63823}"/>
              </a:ext>
            </a:extLst>
          </p:cNvPr>
          <p:cNvSpPr>
            <a:spLocks noGrp="1"/>
          </p:cNvSpPr>
          <p:nvPr>
            <p:ph idx="1"/>
          </p:nvPr>
        </p:nvSpPr>
        <p:spPr>
          <a:xfrm>
            <a:off x="1295400" y="2288833"/>
            <a:ext cx="4800600" cy="3711571"/>
          </a:xfrm>
        </p:spPr>
        <p:txBody>
          <a:bodyPr vert="horz" lIns="91440" tIns="45720" rIns="91440" bIns="45720" rtlCol="0">
            <a:normAutofit/>
          </a:bodyPr>
          <a:lstStyle/>
          <a:p>
            <a:r>
              <a:rPr lang="en-US" sz="2000" err="1">
                <a:solidFill>
                  <a:schemeClr val="bg1"/>
                </a:solidFill>
                <a:latin typeface="+mn-lt"/>
                <a:ea typeface="+mn-ea"/>
                <a:cs typeface="+mn-cs"/>
              </a:rPr>
              <a:t>Sydämen</a:t>
            </a:r>
            <a:r>
              <a:rPr lang="en-US" sz="2000">
                <a:solidFill>
                  <a:schemeClr val="bg1"/>
                </a:solidFill>
                <a:latin typeface="+mn-lt"/>
                <a:ea typeface="+mn-ea"/>
                <a:cs typeface="+mn-cs"/>
              </a:rPr>
              <a:t> </a:t>
            </a:r>
            <a:r>
              <a:rPr lang="en-US" sz="2000" err="1">
                <a:solidFill>
                  <a:schemeClr val="bg1"/>
                </a:solidFill>
                <a:latin typeface="+mn-lt"/>
                <a:ea typeface="+mn-ea"/>
                <a:cs typeface="+mn-cs"/>
              </a:rPr>
              <a:t>taso</a:t>
            </a:r>
            <a:r>
              <a:rPr lang="en-US" sz="2000">
                <a:solidFill>
                  <a:schemeClr val="bg1"/>
                </a:solidFill>
                <a:latin typeface="+mn-lt"/>
                <a:ea typeface="+mn-ea"/>
                <a:cs typeface="+mn-cs"/>
              </a:rPr>
              <a:t>:  </a:t>
            </a:r>
            <a:r>
              <a:rPr lang="en-US" sz="2000" err="1">
                <a:solidFill>
                  <a:schemeClr val="bg1"/>
                </a:solidFill>
                <a:latin typeface="+mn-lt"/>
                <a:ea typeface="+mn-ea"/>
                <a:cs typeface="+mn-cs"/>
              </a:rPr>
              <a:t>Kasvattajan</a:t>
            </a:r>
            <a:r>
              <a:rPr lang="en-US" sz="2000">
                <a:solidFill>
                  <a:schemeClr val="bg1"/>
                </a:solidFill>
                <a:latin typeface="+mn-lt"/>
                <a:ea typeface="+mn-ea"/>
                <a:cs typeface="+mn-cs"/>
              </a:rPr>
              <a:t> </a:t>
            </a:r>
            <a:r>
              <a:rPr lang="en-US" sz="2000" err="1">
                <a:solidFill>
                  <a:schemeClr val="bg1"/>
                </a:solidFill>
                <a:latin typeface="+mn-lt"/>
                <a:ea typeface="+mn-ea"/>
                <a:cs typeface="+mn-cs"/>
              </a:rPr>
              <a:t>oma</a:t>
            </a:r>
            <a:r>
              <a:rPr lang="en-US" sz="2000">
                <a:solidFill>
                  <a:schemeClr val="bg1"/>
                </a:solidFill>
                <a:latin typeface="+mn-lt"/>
                <a:ea typeface="+mn-ea"/>
                <a:cs typeface="+mn-cs"/>
              </a:rPr>
              <a:t> </a:t>
            </a:r>
            <a:r>
              <a:rPr lang="en-US" sz="2000" err="1">
                <a:solidFill>
                  <a:schemeClr val="bg1"/>
                </a:solidFill>
                <a:latin typeface="+mn-lt"/>
                <a:ea typeface="+mn-ea"/>
                <a:cs typeface="+mn-cs"/>
              </a:rPr>
              <a:t>hyvinvointiprosessi</a:t>
            </a:r>
            <a:r>
              <a:rPr lang="en-US" sz="2000">
                <a:solidFill>
                  <a:schemeClr val="bg1"/>
                </a:solidFill>
                <a:latin typeface="+mn-lt"/>
                <a:ea typeface="+mn-ea"/>
                <a:cs typeface="+mn-cs"/>
              </a:rPr>
              <a:t> – </a:t>
            </a:r>
            <a:r>
              <a:rPr lang="en-US" sz="2000" err="1">
                <a:solidFill>
                  <a:schemeClr val="bg1"/>
                </a:solidFill>
                <a:latin typeface="+mn-lt"/>
                <a:ea typeface="+mn-ea"/>
                <a:cs typeface="+mn-cs"/>
              </a:rPr>
              <a:t>ajattelu</a:t>
            </a:r>
            <a:r>
              <a:rPr lang="en-US" sz="2000">
                <a:solidFill>
                  <a:schemeClr val="bg1"/>
                </a:solidFill>
                <a:latin typeface="+mn-lt"/>
                <a:ea typeface="+mn-ea"/>
                <a:cs typeface="+mn-cs"/>
              </a:rPr>
              <a:t>, </a:t>
            </a:r>
            <a:r>
              <a:rPr lang="en-US" sz="2000" err="1">
                <a:solidFill>
                  <a:schemeClr val="bg1"/>
                </a:solidFill>
                <a:latin typeface="+mn-lt"/>
                <a:ea typeface="+mn-ea"/>
                <a:cs typeface="+mn-cs"/>
              </a:rPr>
              <a:t>arvot</a:t>
            </a:r>
            <a:r>
              <a:rPr lang="en-US" sz="2000">
                <a:solidFill>
                  <a:schemeClr val="bg1"/>
                </a:solidFill>
                <a:latin typeface="+mn-lt"/>
                <a:ea typeface="+mn-ea"/>
                <a:cs typeface="+mn-cs"/>
              </a:rPr>
              <a:t>, </a:t>
            </a:r>
            <a:r>
              <a:rPr lang="en-US" sz="2000" err="1">
                <a:solidFill>
                  <a:schemeClr val="bg1"/>
                </a:solidFill>
                <a:latin typeface="+mn-lt"/>
                <a:ea typeface="+mn-ea"/>
                <a:cs typeface="+mn-cs"/>
              </a:rPr>
              <a:t>asenne</a:t>
            </a:r>
            <a:r>
              <a:rPr lang="en-US" sz="2000">
                <a:solidFill>
                  <a:schemeClr val="bg1"/>
                </a:solidFill>
                <a:latin typeface="+mn-lt"/>
                <a:ea typeface="+mn-ea"/>
                <a:cs typeface="+mn-cs"/>
              </a:rPr>
              <a:t>.</a:t>
            </a:r>
          </a:p>
          <a:p>
            <a:endParaRPr lang="en-US" sz="2000">
              <a:solidFill>
                <a:schemeClr val="bg1"/>
              </a:solidFill>
              <a:latin typeface="+mn-lt"/>
              <a:ea typeface="+mn-ea"/>
              <a:cs typeface="+mn-cs"/>
            </a:endParaRPr>
          </a:p>
          <a:p>
            <a:r>
              <a:rPr lang="en-US" sz="2000" err="1">
                <a:solidFill>
                  <a:schemeClr val="bg1"/>
                </a:solidFill>
                <a:latin typeface="+mn-lt"/>
                <a:ea typeface="+mn-ea"/>
                <a:cs typeface="+mn-cs"/>
              </a:rPr>
              <a:t>Käden</a:t>
            </a:r>
            <a:r>
              <a:rPr lang="en-US" sz="2000">
                <a:solidFill>
                  <a:schemeClr val="bg1"/>
                </a:solidFill>
                <a:latin typeface="+mn-lt"/>
                <a:ea typeface="+mn-ea"/>
                <a:cs typeface="+mn-cs"/>
              </a:rPr>
              <a:t> </a:t>
            </a:r>
            <a:r>
              <a:rPr lang="en-US" sz="2000" err="1">
                <a:solidFill>
                  <a:schemeClr val="bg1"/>
                </a:solidFill>
                <a:latin typeface="+mn-lt"/>
                <a:ea typeface="+mn-ea"/>
                <a:cs typeface="+mn-cs"/>
              </a:rPr>
              <a:t>taso</a:t>
            </a:r>
            <a:r>
              <a:rPr lang="en-US" sz="2000">
                <a:solidFill>
                  <a:schemeClr val="bg1"/>
                </a:solidFill>
                <a:latin typeface="+mn-lt"/>
                <a:ea typeface="+mn-ea"/>
                <a:cs typeface="+mn-cs"/>
              </a:rPr>
              <a:t>: </a:t>
            </a:r>
            <a:r>
              <a:rPr lang="en-US" sz="2000" err="1">
                <a:solidFill>
                  <a:schemeClr val="bg1"/>
                </a:solidFill>
                <a:latin typeface="+mn-lt"/>
                <a:ea typeface="+mn-ea"/>
                <a:cs typeface="+mn-cs"/>
              </a:rPr>
              <a:t>toimintaa</a:t>
            </a:r>
            <a:r>
              <a:rPr lang="en-US" sz="2000">
                <a:solidFill>
                  <a:schemeClr val="bg1"/>
                </a:solidFill>
                <a:latin typeface="+mn-lt"/>
                <a:ea typeface="+mn-ea"/>
                <a:cs typeface="+mn-cs"/>
              </a:rPr>
              <a:t> </a:t>
            </a:r>
            <a:r>
              <a:rPr lang="en-US" sz="2000" err="1">
                <a:solidFill>
                  <a:schemeClr val="bg1"/>
                </a:solidFill>
                <a:latin typeface="+mn-lt"/>
                <a:ea typeface="+mn-ea"/>
                <a:cs typeface="+mn-cs"/>
              </a:rPr>
              <a:t>arjessa</a:t>
            </a:r>
            <a:r>
              <a:rPr lang="en-US" sz="2000">
                <a:solidFill>
                  <a:schemeClr val="bg1"/>
                </a:solidFill>
                <a:latin typeface="+mn-lt"/>
                <a:ea typeface="+mn-ea"/>
                <a:cs typeface="+mn-cs"/>
              </a:rPr>
              <a:t> </a:t>
            </a:r>
            <a:r>
              <a:rPr lang="en-US" sz="2000" err="1">
                <a:solidFill>
                  <a:schemeClr val="bg1"/>
                </a:solidFill>
                <a:latin typeface="+mn-lt"/>
                <a:ea typeface="+mn-ea"/>
                <a:cs typeface="+mn-cs"/>
              </a:rPr>
              <a:t>oppilaiden</a:t>
            </a:r>
            <a:r>
              <a:rPr lang="en-US" sz="2000">
                <a:solidFill>
                  <a:schemeClr val="bg1"/>
                </a:solidFill>
                <a:latin typeface="+mn-lt"/>
                <a:ea typeface="+mn-ea"/>
                <a:cs typeface="+mn-cs"/>
              </a:rPr>
              <a:t>/</a:t>
            </a:r>
            <a:r>
              <a:rPr lang="en-US" sz="2000" err="1">
                <a:solidFill>
                  <a:schemeClr val="bg1"/>
                </a:solidFill>
                <a:latin typeface="+mn-lt"/>
                <a:ea typeface="+mn-ea"/>
                <a:cs typeface="+mn-cs"/>
              </a:rPr>
              <a:t>yhteisön</a:t>
            </a:r>
            <a:r>
              <a:rPr lang="en-US" sz="2000">
                <a:solidFill>
                  <a:schemeClr val="bg1"/>
                </a:solidFill>
                <a:latin typeface="+mn-lt"/>
                <a:ea typeface="+mn-ea"/>
                <a:cs typeface="+mn-cs"/>
              </a:rPr>
              <a:t> </a:t>
            </a:r>
            <a:r>
              <a:rPr lang="en-US" sz="2000" err="1">
                <a:solidFill>
                  <a:schemeClr val="bg1"/>
                </a:solidFill>
                <a:latin typeface="+mn-lt"/>
                <a:ea typeface="+mn-ea"/>
                <a:cs typeface="+mn-cs"/>
              </a:rPr>
              <a:t>hyvinvoinnin</a:t>
            </a:r>
            <a:r>
              <a:rPr lang="en-US" sz="2000">
                <a:solidFill>
                  <a:schemeClr val="bg1"/>
                </a:solidFill>
                <a:latin typeface="+mn-lt"/>
                <a:ea typeface="+mn-ea"/>
                <a:cs typeface="+mn-cs"/>
              </a:rPr>
              <a:t> </a:t>
            </a:r>
            <a:r>
              <a:rPr lang="en-US" sz="2000" err="1">
                <a:solidFill>
                  <a:schemeClr val="bg1"/>
                </a:solidFill>
                <a:latin typeface="+mn-lt"/>
                <a:ea typeface="+mn-ea"/>
                <a:cs typeface="+mn-cs"/>
              </a:rPr>
              <a:t>lisäämiseksi</a:t>
            </a:r>
            <a:r>
              <a:rPr lang="en-US" sz="2000">
                <a:solidFill>
                  <a:schemeClr val="bg1"/>
                </a:solidFill>
                <a:latin typeface="+mn-lt"/>
                <a:ea typeface="+mn-ea"/>
                <a:cs typeface="+mn-cs"/>
              </a:rPr>
              <a:t> – </a:t>
            </a:r>
            <a:r>
              <a:rPr lang="en-US" sz="2000" err="1">
                <a:solidFill>
                  <a:schemeClr val="bg1"/>
                </a:solidFill>
                <a:latin typeface="+mn-lt"/>
                <a:ea typeface="+mn-ea"/>
                <a:cs typeface="+mn-cs"/>
              </a:rPr>
              <a:t>tietoisesti</a:t>
            </a:r>
            <a:r>
              <a:rPr lang="en-US" sz="2000">
                <a:solidFill>
                  <a:schemeClr val="bg1"/>
                </a:solidFill>
                <a:latin typeface="+mn-lt"/>
                <a:ea typeface="+mn-ea"/>
                <a:cs typeface="+mn-cs"/>
              </a:rPr>
              <a:t> </a:t>
            </a:r>
            <a:r>
              <a:rPr lang="en-US" sz="2000" err="1">
                <a:solidFill>
                  <a:schemeClr val="bg1"/>
                </a:solidFill>
                <a:latin typeface="+mn-lt"/>
                <a:ea typeface="+mn-ea"/>
                <a:cs typeface="+mn-cs"/>
              </a:rPr>
              <a:t>hyödynnettyä</a:t>
            </a:r>
            <a:r>
              <a:rPr lang="en-US" sz="2000">
                <a:solidFill>
                  <a:schemeClr val="bg1"/>
                </a:solidFill>
                <a:latin typeface="+mn-lt"/>
                <a:ea typeface="+mn-ea"/>
                <a:cs typeface="+mn-cs"/>
              </a:rPr>
              <a:t> </a:t>
            </a:r>
            <a:r>
              <a:rPr lang="en-US" sz="2000" err="1">
                <a:solidFill>
                  <a:schemeClr val="bg1"/>
                </a:solidFill>
                <a:latin typeface="+mn-lt"/>
                <a:ea typeface="+mn-ea"/>
                <a:cs typeface="+mn-cs"/>
              </a:rPr>
              <a:t>tutkimustietoa</a:t>
            </a:r>
            <a:r>
              <a:rPr lang="en-US" sz="2000">
                <a:solidFill>
                  <a:schemeClr val="bg1"/>
                </a:solidFill>
                <a:latin typeface="+mn-lt"/>
                <a:ea typeface="+mn-ea"/>
                <a:cs typeface="+mn-cs"/>
              </a:rPr>
              <a:t> </a:t>
            </a:r>
            <a:r>
              <a:rPr lang="en-US" sz="2000" err="1">
                <a:solidFill>
                  <a:schemeClr val="bg1"/>
                </a:solidFill>
                <a:latin typeface="+mn-lt"/>
                <a:ea typeface="+mn-ea"/>
                <a:cs typeface="+mn-cs"/>
              </a:rPr>
              <a:t>positiivisesta</a:t>
            </a:r>
            <a:r>
              <a:rPr lang="en-US" sz="2000">
                <a:solidFill>
                  <a:schemeClr val="bg1"/>
                </a:solidFill>
                <a:latin typeface="+mn-lt"/>
                <a:ea typeface="+mn-ea"/>
                <a:cs typeface="+mn-cs"/>
              </a:rPr>
              <a:t> </a:t>
            </a:r>
            <a:r>
              <a:rPr lang="en-US" sz="2000" err="1">
                <a:solidFill>
                  <a:schemeClr val="bg1"/>
                </a:solidFill>
                <a:latin typeface="+mn-lt"/>
                <a:ea typeface="+mn-ea"/>
                <a:cs typeface="+mn-cs"/>
              </a:rPr>
              <a:t>psykologiasta</a:t>
            </a:r>
            <a:r>
              <a:rPr lang="en-US" sz="2000">
                <a:solidFill>
                  <a:schemeClr val="bg1"/>
                </a:solidFill>
                <a:latin typeface="+mn-lt"/>
                <a:ea typeface="+mn-ea"/>
                <a:cs typeface="+mn-cs"/>
              </a:rPr>
              <a:t> ja </a:t>
            </a:r>
            <a:r>
              <a:rPr lang="en-US" sz="2000" err="1">
                <a:solidFill>
                  <a:schemeClr val="bg1"/>
                </a:solidFill>
                <a:latin typeface="+mn-lt"/>
                <a:ea typeface="+mn-ea"/>
                <a:cs typeface="+mn-cs"/>
              </a:rPr>
              <a:t>hyvinvoinnista</a:t>
            </a:r>
            <a:r>
              <a:rPr lang="en-US" sz="2000">
                <a:solidFill>
                  <a:schemeClr val="bg1"/>
                </a:solidFill>
                <a:latin typeface="+mn-lt"/>
                <a:ea typeface="+mn-ea"/>
                <a:cs typeface="+mn-cs"/>
              </a:rPr>
              <a:t>, </a:t>
            </a:r>
            <a:r>
              <a:rPr lang="en-US" sz="2000" err="1">
                <a:solidFill>
                  <a:schemeClr val="bg1"/>
                </a:solidFill>
                <a:latin typeface="+mn-lt"/>
                <a:ea typeface="+mn-ea"/>
                <a:cs typeface="+mn-cs"/>
              </a:rPr>
              <a:t>menetelmiä</a:t>
            </a:r>
            <a:r>
              <a:rPr lang="en-US" sz="2000">
                <a:solidFill>
                  <a:schemeClr val="bg1"/>
                </a:solidFill>
                <a:latin typeface="+mn-lt"/>
                <a:ea typeface="+mn-ea"/>
                <a:cs typeface="+mn-cs"/>
              </a:rPr>
              <a:t>, </a:t>
            </a:r>
            <a:r>
              <a:rPr lang="en-US" sz="2000" err="1">
                <a:solidFill>
                  <a:schemeClr val="bg1"/>
                </a:solidFill>
                <a:latin typeface="+mn-lt"/>
                <a:ea typeface="+mn-ea"/>
                <a:cs typeface="+mn-cs"/>
              </a:rPr>
              <a:t>malleja</a:t>
            </a:r>
            <a:endParaRPr lang="en-US" sz="2000">
              <a:solidFill>
                <a:schemeClr val="bg1"/>
              </a:solidFill>
              <a:latin typeface="+mn-lt"/>
              <a:ea typeface="+mn-ea"/>
              <a:cs typeface="+mn-cs"/>
            </a:endParaRPr>
          </a:p>
          <a:p>
            <a:endParaRPr lang="en-US" sz="2000">
              <a:solidFill>
                <a:schemeClr val="bg1"/>
              </a:solidFill>
              <a:latin typeface="+mn-lt"/>
              <a:ea typeface="+mn-ea"/>
              <a:cs typeface="+mn-cs"/>
            </a:endParaRPr>
          </a:p>
          <a:p>
            <a:pPr marL="0" indent="0">
              <a:buNone/>
            </a:pPr>
            <a:r>
              <a:rPr lang="en-US" sz="1400" err="1">
                <a:solidFill>
                  <a:schemeClr val="bg1"/>
                </a:solidFill>
                <a:latin typeface="+mn-lt"/>
                <a:ea typeface="+mn-ea"/>
                <a:cs typeface="+mn-cs"/>
              </a:rPr>
              <a:t>Mukaeltu</a:t>
            </a:r>
            <a:r>
              <a:rPr lang="en-US" sz="1400">
                <a:solidFill>
                  <a:schemeClr val="bg1"/>
                </a:solidFill>
                <a:latin typeface="+mn-lt"/>
                <a:ea typeface="+mn-ea"/>
                <a:cs typeface="+mn-cs"/>
              </a:rPr>
              <a:t> Wenström 2020</a:t>
            </a:r>
          </a:p>
        </p:txBody>
      </p:sp>
      <p:pic>
        <p:nvPicPr>
          <p:cNvPr id="8" name="Kuva 7" descr="Naisen käsi ja leijuva kupla">
            <a:extLst>
              <a:ext uri="{FF2B5EF4-FFF2-40B4-BE49-F238E27FC236}">
                <a16:creationId xmlns:a16="http://schemas.microsoft.com/office/drawing/2014/main" id="{041C922B-16D4-4AB2-A16B-F6467880D1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4556" y="369913"/>
            <a:ext cx="3569913" cy="2784532"/>
          </a:xfrm>
          <a:prstGeom prst="rect">
            <a:avLst/>
          </a:prstGeom>
        </p:spPr>
      </p:pic>
      <p:sp>
        <p:nvSpPr>
          <p:cNvPr id="18" name="Rectangle 20">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latunnisteen paikkamerkki 1">
            <a:extLst>
              <a:ext uri="{FF2B5EF4-FFF2-40B4-BE49-F238E27FC236}">
                <a16:creationId xmlns:a16="http://schemas.microsoft.com/office/drawing/2014/main" id="{88E33A12-D796-4081-A7C3-3AE1B89E5432}"/>
              </a:ext>
            </a:extLst>
          </p:cNvPr>
          <p:cNvSpPr>
            <a:spLocks noGrp="1"/>
          </p:cNvSpPr>
          <p:nvPr>
            <p:ph type="ftr" sz="quarter" idx="11"/>
          </p:nvPr>
        </p:nvSpPr>
        <p:spPr>
          <a:xfrm>
            <a:off x="3374229" y="6356350"/>
            <a:ext cx="3945835" cy="365125"/>
          </a:xfrm>
        </p:spPr>
        <p:txBody>
          <a:bodyPr vert="horz" lIns="91440" tIns="45720" rIns="91440" bIns="45720" rtlCol="0" anchor="ctr">
            <a:normAutofit/>
          </a:bodyPr>
          <a:lstStyle/>
          <a:p>
            <a:pPr defTabSz="914400">
              <a:spcAft>
                <a:spcPts val="600"/>
              </a:spcAft>
            </a:pPr>
            <a:r>
              <a:rPr lang="fi-FI" sz="1200" kern="1200">
                <a:solidFill>
                  <a:schemeClr val="bg1">
                    <a:lumMod val="50000"/>
                  </a:schemeClr>
                </a:solidFill>
                <a:latin typeface="+mn-lt"/>
                <a:ea typeface="+mn-ea"/>
                <a:cs typeface="+mn-cs"/>
              </a:rPr>
              <a:t>Sari Granroth-Nalkki ja Tiina Heikkinen</a:t>
            </a:r>
            <a:endParaRPr lang="en-US" sz="1200" kern="1200">
              <a:solidFill>
                <a:schemeClr val="bg1">
                  <a:lumMod val="50000"/>
                </a:schemeClr>
              </a:solidFill>
              <a:latin typeface="+mn-lt"/>
              <a:ea typeface="+mn-ea"/>
              <a:cs typeface="+mn-cs"/>
            </a:endParaRPr>
          </a:p>
        </p:txBody>
      </p:sp>
      <p:pic>
        <p:nvPicPr>
          <p:cNvPr id="6" name="Sisällön paikkamerkki 5" descr="Sydän muoto liuku luku sumea vaalea tausta">
            <a:extLst>
              <a:ext uri="{FF2B5EF4-FFF2-40B4-BE49-F238E27FC236}">
                <a16:creationId xmlns:a16="http://schemas.microsoft.com/office/drawing/2014/main" id="{1122972B-9C30-491C-A199-DF9A39CF6C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8661" y="3924824"/>
            <a:ext cx="3588640" cy="2395417"/>
          </a:xfrm>
          <a:prstGeom prst="rect">
            <a:avLst/>
          </a:prstGeom>
        </p:spPr>
      </p:pic>
      <p:sp>
        <p:nvSpPr>
          <p:cNvPr id="23" name="Rectangle 22">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3453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Otsikko 3"/>
          <p:cNvSpPr>
            <a:spLocks noGrp="1"/>
          </p:cNvSpPr>
          <p:nvPr>
            <p:ph type="title"/>
          </p:nvPr>
        </p:nvSpPr>
        <p:spPr>
          <a:xfrm>
            <a:off x="4965430" y="629268"/>
            <a:ext cx="6586491" cy="1286160"/>
          </a:xfrm>
        </p:spPr>
        <p:txBody>
          <a:bodyPr vert="horz" lIns="91440" tIns="45720" rIns="91440" bIns="45720" rtlCol="0" anchor="b">
            <a:normAutofit/>
          </a:bodyPr>
          <a:lstStyle/>
          <a:p>
            <a:r>
              <a:rPr lang="en-US" sz="4400" b="0" err="1">
                <a:ea typeface="+mj-ea"/>
                <a:cs typeface="+mj-cs"/>
              </a:rPr>
              <a:t>Miten</a:t>
            </a:r>
            <a:r>
              <a:rPr lang="en-US" sz="4400" b="0">
                <a:ea typeface="+mj-ea"/>
                <a:cs typeface="+mj-cs"/>
              </a:rPr>
              <a:t>?</a:t>
            </a:r>
          </a:p>
        </p:txBody>
      </p:sp>
      <p:sp>
        <p:nvSpPr>
          <p:cNvPr id="3" name="Sisällön paikkamerkki 2"/>
          <p:cNvSpPr>
            <a:spLocks noGrp="1"/>
          </p:cNvSpPr>
          <p:nvPr>
            <p:ph idx="1"/>
          </p:nvPr>
        </p:nvSpPr>
        <p:spPr>
          <a:xfrm>
            <a:off x="4965429" y="2314808"/>
            <a:ext cx="6586491" cy="3909012"/>
          </a:xfrm>
        </p:spPr>
        <p:txBody>
          <a:bodyPr vert="horz" lIns="91440" tIns="45720" rIns="91440" bIns="45720" rtlCol="0">
            <a:normAutofit/>
          </a:bodyPr>
          <a:lstStyle/>
          <a:p>
            <a:r>
              <a:rPr lang="en-US" sz="2400" err="1">
                <a:ea typeface="+mn-ea"/>
                <a:cs typeface="+mn-cs"/>
              </a:rPr>
              <a:t>Toimintatapana</a:t>
            </a:r>
            <a:r>
              <a:rPr lang="en-US" sz="2400">
                <a:ea typeface="+mn-ea"/>
                <a:cs typeface="+mn-cs"/>
              </a:rPr>
              <a:t> </a:t>
            </a:r>
            <a:r>
              <a:rPr lang="en-US" sz="2400" err="1">
                <a:ea typeface="+mn-ea"/>
                <a:cs typeface="+mn-cs"/>
              </a:rPr>
              <a:t>arjessa</a:t>
            </a:r>
            <a:r>
              <a:rPr lang="en-US" sz="2400">
                <a:ea typeface="+mn-ea"/>
                <a:cs typeface="+mn-cs"/>
              </a:rPr>
              <a:t> – </a:t>
            </a:r>
            <a:r>
              <a:rPr lang="en-US" sz="2400" err="1">
                <a:ea typeface="+mn-ea"/>
                <a:cs typeface="+mn-cs"/>
              </a:rPr>
              <a:t>rutiinit</a:t>
            </a:r>
            <a:r>
              <a:rPr lang="en-US" sz="2400">
                <a:ea typeface="+mn-ea"/>
                <a:cs typeface="+mn-cs"/>
              </a:rPr>
              <a:t>, </a:t>
            </a:r>
            <a:r>
              <a:rPr lang="en-US" sz="2400" err="1">
                <a:ea typeface="+mn-ea"/>
                <a:cs typeface="+mn-cs"/>
              </a:rPr>
              <a:t>hyvää</a:t>
            </a:r>
            <a:r>
              <a:rPr lang="en-US" sz="2400">
                <a:ea typeface="+mn-ea"/>
                <a:cs typeface="+mn-cs"/>
              </a:rPr>
              <a:t> </a:t>
            </a:r>
            <a:r>
              <a:rPr lang="en-US" sz="2400" err="1">
                <a:ea typeface="+mn-ea"/>
                <a:cs typeface="+mn-cs"/>
              </a:rPr>
              <a:t>huomaava</a:t>
            </a:r>
            <a:r>
              <a:rPr lang="en-US" sz="2400">
                <a:ea typeface="+mn-ea"/>
                <a:cs typeface="+mn-cs"/>
              </a:rPr>
              <a:t> </a:t>
            </a:r>
            <a:r>
              <a:rPr lang="en-US" sz="2400" err="1">
                <a:ea typeface="+mn-ea"/>
                <a:cs typeface="+mn-cs"/>
              </a:rPr>
              <a:t>asenne</a:t>
            </a:r>
            <a:r>
              <a:rPr lang="en-US" sz="2400">
                <a:ea typeface="+mn-ea"/>
                <a:cs typeface="+mn-cs"/>
              </a:rPr>
              <a:t> ja </a:t>
            </a:r>
            <a:r>
              <a:rPr lang="en-US" sz="2400" err="1">
                <a:ea typeface="+mn-ea"/>
                <a:cs typeface="+mn-cs"/>
              </a:rPr>
              <a:t>palaute</a:t>
            </a:r>
            <a:endParaRPr lang="en-US" sz="2400">
              <a:ea typeface="+mn-ea"/>
              <a:cs typeface="+mn-cs"/>
            </a:endParaRPr>
          </a:p>
          <a:p>
            <a:r>
              <a:rPr lang="en-US" sz="2400" err="1">
                <a:ea typeface="+mn-ea"/>
                <a:cs typeface="+mn-cs"/>
              </a:rPr>
              <a:t>Erilliset</a:t>
            </a:r>
            <a:r>
              <a:rPr lang="en-US" sz="2400">
                <a:ea typeface="+mn-ea"/>
                <a:cs typeface="+mn-cs"/>
              </a:rPr>
              <a:t> </a:t>
            </a:r>
            <a:r>
              <a:rPr lang="en-US" sz="2400" err="1">
                <a:ea typeface="+mn-ea"/>
                <a:cs typeface="+mn-cs"/>
              </a:rPr>
              <a:t>hyvinvointitunnit</a:t>
            </a:r>
            <a:r>
              <a:rPr lang="en-US" sz="2400">
                <a:ea typeface="+mn-ea"/>
                <a:cs typeface="+mn-cs"/>
              </a:rPr>
              <a:t> </a:t>
            </a:r>
            <a:r>
              <a:rPr lang="en-US" sz="2400" err="1">
                <a:ea typeface="+mn-ea"/>
                <a:cs typeface="+mn-cs"/>
              </a:rPr>
              <a:t>lukujärjestyksessä</a:t>
            </a:r>
            <a:endParaRPr lang="en-US" sz="2400">
              <a:ea typeface="+mn-ea"/>
              <a:cs typeface="+mn-cs"/>
            </a:endParaRPr>
          </a:p>
          <a:p>
            <a:r>
              <a:rPr lang="en-US" sz="2400" err="1">
                <a:ea typeface="+mn-ea"/>
                <a:cs typeface="+mn-cs"/>
              </a:rPr>
              <a:t>Eheytettynä</a:t>
            </a:r>
            <a:r>
              <a:rPr lang="en-US" sz="2400">
                <a:ea typeface="+mn-ea"/>
                <a:cs typeface="+mn-cs"/>
              </a:rPr>
              <a:t> </a:t>
            </a:r>
            <a:r>
              <a:rPr lang="en-US" sz="2400" err="1">
                <a:ea typeface="+mn-ea"/>
                <a:cs typeface="+mn-cs"/>
              </a:rPr>
              <a:t>opetuksena</a:t>
            </a:r>
            <a:r>
              <a:rPr lang="en-US" sz="2400">
                <a:ea typeface="+mn-ea"/>
                <a:cs typeface="+mn-cs"/>
              </a:rPr>
              <a:t> </a:t>
            </a:r>
            <a:r>
              <a:rPr lang="en-US" sz="2400" err="1">
                <a:ea typeface="+mn-ea"/>
                <a:cs typeface="+mn-cs"/>
              </a:rPr>
              <a:t>esim</a:t>
            </a:r>
            <a:r>
              <a:rPr lang="en-US" sz="2400">
                <a:ea typeface="+mn-ea"/>
                <a:cs typeface="+mn-cs"/>
              </a:rPr>
              <a:t>. </a:t>
            </a:r>
            <a:r>
              <a:rPr lang="en-US" sz="2400" err="1">
                <a:ea typeface="+mn-ea"/>
                <a:cs typeface="+mn-cs"/>
              </a:rPr>
              <a:t>kirjoitelmien</a:t>
            </a:r>
            <a:r>
              <a:rPr lang="en-US" sz="2400">
                <a:ea typeface="+mn-ea"/>
                <a:cs typeface="+mn-cs"/>
              </a:rPr>
              <a:t> </a:t>
            </a:r>
            <a:r>
              <a:rPr lang="en-US" sz="2400" err="1">
                <a:ea typeface="+mn-ea"/>
                <a:cs typeface="+mn-cs"/>
              </a:rPr>
              <a:t>aiheet</a:t>
            </a:r>
            <a:r>
              <a:rPr lang="en-US" sz="2400">
                <a:ea typeface="+mn-ea"/>
                <a:cs typeface="+mn-cs"/>
              </a:rPr>
              <a:t>, </a:t>
            </a:r>
            <a:r>
              <a:rPr lang="en-US" sz="2400" err="1">
                <a:ea typeface="+mn-ea"/>
                <a:cs typeface="+mn-cs"/>
              </a:rPr>
              <a:t>aamukeskustelut</a:t>
            </a:r>
            <a:r>
              <a:rPr lang="en-US" sz="2400">
                <a:ea typeface="+mn-ea"/>
                <a:cs typeface="+mn-cs"/>
              </a:rPr>
              <a:t> ja </a:t>
            </a:r>
            <a:r>
              <a:rPr lang="en-US" sz="2400" err="1">
                <a:ea typeface="+mn-ea"/>
                <a:cs typeface="+mn-cs"/>
              </a:rPr>
              <a:t>aamunavaukset</a:t>
            </a:r>
            <a:r>
              <a:rPr lang="en-US" sz="2400">
                <a:ea typeface="+mn-ea"/>
                <a:cs typeface="+mn-cs"/>
              </a:rPr>
              <a:t>, </a:t>
            </a:r>
            <a:r>
              <a:rPr lang="en-US" sz="2400" err="1">
                <a:ea typeface="+mn-ea"/>
                <a:cs typeface="+mn-cs"/>
              </a:rPr>
              <a:t>lv:n</a:t>
            </a:r>
            <a:r>
              <a:rPr lang="en-US" sz="2400">
                <a:ea typeface="+mn-ea"/>
                <a:cs typeface="+mn-cs"/>
              </a:rPr>
              <a:t> </a:t>
            </a:r>
            <a:r>
              <a:rPr lang="en-US" sz="2400" err="1">
                <a:ea typeface="+mn-ea"/>
                <a:cs typeface="+mn-cs"/>
              </a:rPr>
              <a:t>tunnit</a:t>
            </a:r>
            <a:r>
              <a:rPr lang="en-US" sz="2400">
                <a:ea typeface="+mn-ea"/>
                <a:cs typeface="+mn-cs"/>
              </a:rPr>
              <a:t>…</a:t>
            </a:r>
          </a:p>
          <a:p>
            <a:r>
              <a:rPr lang="en-US" sz="2400" err="1">
                <a:ea typeface="+mn-ea"/>
                <a:cs typeface="+mn-cs"/>
              </a:rPr>
              <a:t>Monialaiset</a:t>
            </a:r>
            <a:r>
              <a:rPr lang="en-US" sz="2400">
                <a:ea typeface="+mn-ea"/>
                <a:cs typeface="+mn-cs"/>
              </a:rPr>
              <a:t> </a:t>
            </a:r>
            <a:r>
              <a:rPr lang="en-US" sz="2400" err="1">
                <a:ea typeface="+mn-ea"/>
                <a:cs typeface="+mn-cs"/>
              </a:rPr>
              <a:t>oppimiskokonaisuudet</a:t>
            </a:r>
            <a:endParaRPr lang="en-US" sz="2400">
              <a:ea typeface="+mn-ea"/>
              <a:cs typeface="+mn-cs"/>
            </a:endParaRPr>
          </a:p>
          <a:p>
            <a:r>
              <a:rPr lang="en-US" sz="2400" err="1">
                <a:ea typeface="+mn-ea"/>
                <a:cs typeface="+mn-cs"/>
              </a:rPr>
              <a:t>Valinnaisaineet</a:t>
            </a:r>
            <a:endParaRPr lang="en-US" sz="2400">
              <a:ea typeface="+mn-ea"/>
              <a:cs typeface="+mn-cs"/>
            </a:endParaRPr>
          </a:p>
          <a:p>
            <a:r>
              <a:rPr lang="en-US" sz="2400" err="1">
                <a:ea typeface="+mn-ea"/>
                <a:cs typeface="+mn-cs"/>
              </a:rPr>
              <a:t>Teemapäivät</a:t>
            </a:r>
            <a:endParaRPr lang="en-US" sz="2400">
              <a:ea typeface="+mn-ea"/>
              <a:cs typeface="+mn-cs"/>
            </a:endParaRPr>
          </a:p>
          <a:p>
            <a:pPr marL="0"/>
            <a:endParaRPr lang="en-US" sz="2000">
              <a:latin typeface="+mn-lt"/>
              <a:ea typeface="+mn-ea"/>
              <a:cs typeface="+mn-cs"/>
            </a:endParaRPr>
          </a:p>
        </p:txBody>
      </p:sp>
      <p:pic>
        <p:nvPicPr>
          <p:cNvPr id="6" name="Kuva 5" descr="Riippuva hehku lamppu">
            <a:extLst>
              <a:ext uri="{FF2B5EF4-FFF2-40B4-BE49-F238E27FC236}">
                <a16:creationId xmlns:a16="http://schemas.microsoft.com/office/drawing/2014/main" id="{05049B18-293B-4FF4-9504-FC2ABCD718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001" r="6670"/>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Alatunnisteen paikkamerkki 1"/>
          <p:cNvSpPr>
            <a:spLocks noGrp="1"/>
          </p:cNvSpPr>
          <p:nvPr>
            <p:ph type="ftr" sz="quarter" idx="11"/>
          </p:nvPr>
        </p:nvSpPr>
        <p:spPr>
          <a:xfrm>
            <a:off x="4965430" y="6356350"/>
            <a:ext cx="4139134" cy="365125"/>
          </a:xfrm>
        </p:spPr>
        <p:txBody>
          <a:bodyPr vert="horz" lIns="91440" tIns="45720" rIns="91440" bIns="45720" rtlCol="0" anchor="ctr">
            <a:normAutofit/>
          </a:bodyPr>
          <a:lstStyle/>
          <a:p>
            <a:pPr algn="l" defTabSz="914400">
              <a:spcAft>
                <a:spcPts val="600"/>
              </a:spcAft>
              <a:defRPr/>
            </a:pPr>
            <a:r>
              <a:rPr lang="en-US" sz="1200" kern="1200">
                <a:solidFill>
                  <a:prstClr val="black">
                    <a:tint val="75000"/>
                  </a:prstClr>
                </a:solidFill>
                <a:latin typeface="Calibri" panose="020F0502020204030204"/>
                <a:ea typeface="+mn-ea"/>
                <a:cs typeface="+mn-cs"/>
              </a:rPr>
              <a:t>Sari Granroth-Nalkki ja Tiina Heikkinen</a:t>
            </a:r>
          </a:p>
        </p:txBody>
      </p:sp>
    </p:spTree>
    <p:extLst>
      <p:ext uri="{BB962C8B-B14F-4D97-AF65-F5344CB8AC3E}">
        <p14:creationId xmlns:p14="http://schemas.microsoft.com/office/powerpoint/2010/main" val="1024167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35F0E358-1E49-4920-80D8-C3D138708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12">
            <a:extLst>
              <a:ext uri="{FF2B5EF4-FFF2-40B4-BE49-F238E27FC236}">
                <a16:creationId xmlns:a16="http://schemas.microsoft.com/office/drawing/2014/main" id="{E2D2362D-7010-4036-B9CA-03DFC8EB3B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C85BF5E-2BD6-4E5B-8EA3-420B45BB03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389812"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solidFill>
            <a:schemeClr val="accent1">
              <a:lumMod val="50000"/>
              <a:alpha val="25000"/>
            </a:schemeClr>
          </a:solidFill>
          <a:ln w="0">
            <a:noFill/>
            <a:prstDash val="solid"/>
            <a:round/>
            <a:headEnd/>
            <a:tailEnd/>
          </a:ln>
        </p:spPr>
        <p:txBody>
          <a:bodyPr wrap="square" rtlCol="0" anchor="ctr">
            <a:noAutofit/>
          </a:bodyPr>
          <a:lstStyle/>
          <a:p>
            <a:pPr algn="ctr" defTabSz="457200"/>
            <a:endParaRPr lang="en-US">
              <a:solidFill>
                <a:schemeClr val="tx1"/>
              </a:solidFill>
            </a:endParaRPr>
          </a:p>
        </p:txBody>
      </p:sp>
      <p:sp>
        <p:nvSpPr>
          <p:cNvPr id="4" name="Otsikko 3"/>
          <p:cNvSpPr>
            <a:spLocks noGrp="1"/>
          </p:cNvSpPr>
          <p:nvPr>
            <p:ph type="title" idx="4294967295"/>
          </p:nvPr>
        </p:nvSpPr>
        <p:spPr>
          <a:xfrm>
            <a:off x="8016641" y="662400"/>
            <a:ext cx="3410309" cy="1492132"/>
          </a:xfrm>
        </p:spPr>
        <p:txBody>
          <a:bodyPr vert="horz" lIns="91440" tIns="45720" rIns="91440" bIns="45720" rtlCol="0" anchor="t">
            <a:normAutofit/>
          </a:bodyPr>
          <a:lstStyle/>
          <a:p>
            <a:r>
              <a:rPr lang="en-US" sz="3700" kern="1200">
                <a:solidFill>
                  <a:schemeClr val="tx1"/>
                </a:solidFill>
                <a:latin typeface="+mj-lt"/>
                <a:ea typeface="+mj-ea"/>
                <a:cs typeface="+mj-cs"/>
              </a:rPr>
              <a:t>Hyvinvointitaidot</a:t>
            </a:r>
          </a:p>
        </p:txBody>
      </p:sp>
      <p:sp>
        <p:nvSpPr>
          <p:cNvPr id="17" name="Freeform: Shape 16">
            <a:extLst>
              <a:ext uri="{FF2B5EF4-FFF2-40B4-BE49-F238E27FC236}">
                <a16:creationId xmlns:a16="http://schemas.microsoft.com/office/drawing/2014/main" id="{740D8E28-91B5-42B0-9D6C-B777D8AD9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713579" cy="6858000"/>
          </a:xfrm>
          <a:custGeom>
            <a:avLst/>
            <a:gdLst>
              <a:gd name="connsiteX0" fmla="*/ 0 w 7713579"/>
              <a:gd name="connsiteY0" fmla="*/ 0 h 6858000"/>
              <a:gd name="connsiteX1" fmla="*/ 7534191 w 7713579"/>
              <a:gd name="connsiteY1" fmla="*/ 0 h 6858000"/>
              <a:gd name="connsiteX2" fmla="*/ 7538954 w 7713579"/>
              <a:gd name="connsiteY2" fmla="*/ 66675 h 6858000"/>
              <a:gd name="connsiteX3" fmla="*/ 7546891 w 7713579"/>
              <a:gd name="connsiteY3" fmla="*/ 122237 h 6858000"/>
              <a:gd name="connsiteX4" fmla="*/ 7556416 w 7713579"/>
              <a:gd name="connsiteY4" fmla="*/ 174625 h 6858000"/>
              <a:gd name="connsiteX5" fmla="*/ 7572291 w 7713579"/>
              <a:gd name="connsiteY5" fmla="*/ 217487 h 6858000"/>
              <a:gd name="connsiteX6" fmla="*/ 7588166 w 7713579"/>
              <a:gd name="connsiteY6" fmla="*/ 260350 h 6858000"/>
              <a:gd name="connsiteX7" fmla="*/ 7607216 w 7713579"/>
              <a:gd name="connsiteY7" fmla="*/ 296862 h 6858000"/>
              <a:gd name="connsiteX8" fmla="*/ 7626266 w 7713579"/>
              <a:gd name="connsiteY8" fmla="*/ 334962 h 6858000"/>
              <a:gd name="connsiteX9" fmla="*/ 7643729 w 7713579"/>
              <a:gd name="connsiteY9" fmla="*/ 369887 h 6858000"/>
              <a:gd name="connsiteX10" fmla="*/ 7661191 w 7713579"/>
              <a:gd name="connsiteY10" fmla="*/ 409575 h 6858000"/>
              <a:gd name="connsiteX11" fmla="*/ 7677066 w 7713579"/>
              <a:gd name="connsiteY11" fmla="*/ 450850 h 6858000"/>
              <a:gd name="connsiteX12" fmla="*/ 7691354 w 7713579"/>
              <a:gd name="connsiteY12" fmla="*/ 496887 h 6858000"/>
              <a:gd name="connsiteX13" fmla="*/ 7702466 w 7713579"/>
              <a:gd name="connsiteY13" fmla="*/ 546100 h 6858000"/>
              <a:gd name="connsiteX14" fmla="*/ 7710404 w 7713579"/>
              <a:gd name="connsiteY14" fmla="*/ 606425 h 6858000"/>
              <a:gd name="connsiteX15" fmla="*/ 7713579 w 7713579"/>
              <a:gd name="connsiteY15" fmla="*/ 673100 h 6858000"/>
              <a:gd name="connsiteX16" fmla="*/ 7710404 w 7713579"/>
              <a:gd name="connsiteY16" fmla="*/ 744537 h 6858000"/>
              <a:gd name="connsiteX17" fmla="*/ 7702466 w 7713579"/>
              <a:gd name="connsiteY17" fmla="*/ 801687 h 6858000"/>
              <a:gd name="connsiteX18" fmla="*/ 7691354 w 7713579"/>
              <a:gd name="connsiteY18" fmla="*/ 854075 h 6858000"/>
              <a:gd name="connsiteX19" fmla="*/ 7677066 w 7713579"/>
              <a:gd name="connsiteY19" fmla="*/ 901700 h 6858000"/>
              <a:gd name="connsiteX20" fmla="*/ 7661191 w 7713579"/>
              <a:gd name="connsiteY20" fmla="*/ 942975 h 6858000"/>
              <a:gd name="connsiteX21" fmla="*/ 7642141 w 7713579"/>
              <a:gd name="connsiteY21" fmla="*/ 981075 h 6858000"/>
              <a:gd name="connsiteX22" fmla="*/ 7623091 w 7713579"/>
              <a:gd name="connsiteY22" fmla="*/ 1017587 h 6858000"/>
              <a:gd name="connsiteX23" fmla="*/ 7604041 w 7713579"/>
              <a:gd name="connsiteY23" fmla="*/ 1055687 h 6858000"/>
              <a:gd name="connsiteX24" fmla="*/ 7586579 w 7713579"/>
              <a:gd name="connsiteY24" fmla="*/ 1095375 h 6858000"/>
              <a:gd name="connsiteX25" fmla="*/ 7569116 w 7713579"/>
              <a:gd name="connsiteY25" fmla="*/ 1136650 h 6858000"/>
              <a:gd name="connsiteX26" fmla="*/ 7554829 w 7713579"/>
              <a:gd name="connsiteY26" fmla="*/ 1182687 h 6858000"/>
              <a:gd name="connsiteX27" fmla="*/ 7545304 w 7713579"/>
              <a:gd name="connsiteY27" fmla="*/ 1235075 h 6858000"/>
              <a:gd name="connsiteX28" fmla="*/ 7535779 w 7713579"/>
              <a:gd name="connsiteY28" fmla="*/ 1295400 h 6858000"/>
              <a:gd name="connsiteX29" fmla="*/ 7534191 w 7713579"/>
              <a:gd name="connsiteY29" fmla="*/ 1363662 h 6858000"/>
              <a:gd name="connsiteX30" fmla="*/ 7535779 w 7713579"/>
              <a:gd name="connsiteY30" fmla="*/ 1431925 h 6858000"/>
              <a:gd name="connsiteX31" fmla="*/ 7545304 w 7713579"/>
              <a:gd name="connsiteY31" fmla="*/ 1492250 h 6858000"/>
              <a:gd name="connsiteX32" fmla="*/ 7554829 w 7713579"/>
              <a:gd name="connsiteY32" fmla="*/ 1544637 h 6858000"/>
              <a:gd name="connsiteX33" fmla="*/ 7569116 w 7713579"/>
              <a:gd name="connsiteY33" fmla="*/ 1589087 h 6858000"/>
              <a:gd name="connsiteX34" fmla="*/ 7586579 w 7713579"/>
              <a:gd name="connsiteY34" fmla="*/ 1631950 h 6858000"/>
              <a:gd name="connsiteX35" fmla="*/ 7604041 w 7713579"/>
              <a:gd name="connsiteY35" fmla="*/ 1671637 h 6858000"/>
              <a:gd name="connsiteX36" fmla="*/ 7623091 w 7713579"/>
              <a:gd name="connsiteY36" fmla="*/ 1708150 h 6858000"/>
              <a:gd name="connsiteX37" fmla="*/ 7642141 w 7713579"/>
              <a:gd name="connsiteY37" fmla="*/ 1743075 h 6858000"/>
              <a:gd name="connsiteX38" fmla="*/ 7661191 w 7713579"/>
              <a:gd name="connsiteY38" fmla="*/ 1782762 h 6858000"/>
              <a:gd name="connsiteX39" fmla="*/ 7677066 w 7713579"/>
              <a:gd name="connsiteY39" fmla="*/ 1824037 h 6858000"/>
              <a:gd name="connsiteX40" fmla="*/ 7691354 w 7713579"/>
              <a:gd name="connsiteY40" fmla="*/ 1870075 h 6858000"/>
              <a:gd name="connsiteX41" fmla="*/ 7702466 w 7713579"/>
              <a:gd name="connsiteY41" fmla="*/ 1922462 h 6858000"/>
              <a:gd name="connsiteX42" fmla="*/ 7710404 w 7713579"/>
              <a:gd name="connsiteY42" fmla="*/ 1982787 h 6858000"/>
              <a:gd name="connsiteX43" fmla="*/ 7713579 w 7713579"/>
              <a:gd name="connsiteY43" fmla="*/ 2051050 h 6858000"/>
              <a:gd name="connsiteX44" fmla="*/ 7710404 w 7713579"/>
              <a:gd name="connsiteY44" fmla="*/ 2119312 h 6858000"/>
              <a:gd name="connsiteX45" fmla="*/ 7702466 w 7713579"/>
              <a:gd name="connsiteY45" fmla="*/ 2179637 h 6858000"/>
              <a:gd name="connsiteX46" fmla="*/ 7691354 w 7713579"/>
              <a:gd name="connsiteY46" fmla="*/ 2232025 h 6858000"/>
              <a:gd name="connsiteX47" fmla="*/ 7677066 w 7713579"/>
              <a:gd name="connsiteY47" fmla="*/ 2278062 h 6858000"/>
              <a:gd name="connsiteX48" fmla="*/ 7661191 w 7713579"/>
              <a:gd name="connsiteY48" fmla="*/ 2319337 h 6858000"/>
              <a:gd name="connsiteX49" fmla="*/ 7642141 w 7713579"/>
              <a:gd name="connsiteY49" fmla="*/ 2359025 h 6858000"/>
              <a:gd name="connsiteX50" fmla="*/ 7623091 w 7713579"/>
              <a:gd name="connsiteY50" fmla="*/ 2395537 h 6858000"/>
              <a:gd name="connsiteX51" fmla="*/ 7604041 w 7713579"/>
              <a:gd name="connsiteY51" fmla="*/ 2433637 h 6858000"/>
              <a:gd name="connsiteX52" fmla="*/ 7586579 w 7713579"/>
              <a:gd name="connsiteY52" fmla="*/ 2471737 h 6858000"/>
              <a:gd name="connsiteX53" fmla="*/ 7569116 w 7713579"/>
              <a:gd name="connsiteY53" fmla="*/ 2513012 h 6858000"/>
              <a:gd name="connsiteX54" fmla="*/ 7554829 w 7713579"/>
              <a:gd name="connsiteY54" fmla="*/ 2560637 h 6858000"/>
              <a:gd name="connsiteX55" fmla="*/ 7545304 w 7713579"/>
              <a:gd name="connsiteY55" fmla="*/ 2613025 h 6858000"/>
              <a:gd name="connsiteX56" fmla="*/ 7535779 w 7713579"/>
              <a:gd name="connsiteY56" fmla="*/ 2671762 h 6858000"/>
              <a:gd name="connsiteX57" fmla="*/ 7534191 w 7713579"/>
              <a:gd name="connsiteY57" fmla="*/ 2741612 h 6858000"/>
              <a:gd name="connsiteX58" fmla="*/ 7535779 w 7713579"/>
              <a:gd name="connsiteY58" fmla="*/ 2809875 h 6858000"/>
              <a:gd name="connsiteX59" fmla="*/ 7545304 w 7713579"/>
              <a:gd name="connsiteY59" fmla="*/ 2868612 h 6858000"/>
              <a:gd name="connsiteX60" fmla="*/ 7554829 w 7713579"/>
              <a:gd name="connsiteY60" fmla="*/ 2922587 h 6858000"/>
              <a:gd name="connsiteX61" fmla="*/ 7569116 w 7713579"/>
              <a:gd name="connsiteY61" fmla="*/ 2967037 h 6858000"/>
              <a:gd name="connsiteX62" fmla="*/ 7586579 w 7713579"/>
              <a:gd name="connsiteY62" fmla="*/ 3009900 h 6858000"/>
              <a:gd name="connsiteX63" fmla="*/ 7604041 w 7713579"/>
              <a:gd name="connsiteY63" fmla="*/ 3046412 h 6858000"/>
              <a:gd name="connsiteX64" fmla="*/ 7623091 w 7713579"/>
              <a:gd name="connsiteY64" fmla="*/ 3084512 h 6858000"/>
              <a:gd name="connsiteX65" fmla="*/ 7642141 w 7713579"/>
              <a:gd name="connsiteY65" fmla="*/ 3121025 h 6858000"/>
              <a:gd name="connsiteX66" fmla="*/ 7661191 w 7713579"/>
              <a:gd name="connsiteY66" fmla="*/ 3160712 h 6858000"/>
              <a:gd name="connsiteX67" fmla="*/ 7677066 w 7713579"/>
              <a:gd name="connsiteY67" fmla="*/ 3201987 h 6858000"/>
              <a:gd name="connsiteX68" fmla="*/ 7691354 w 7713579"/>
              <a:gd name="connsiteY68" fmla="*/ 3248025 h 6858000"/>
              <a:gd name="connsiteX69" fmla="*/ 7702466 w 7713579"/>
              <a:gd name="connsiteY69" fmla="*/ 3300412 h 6858000"/>
              <a:gd name="connsiteX70" fmla="*/ 7710404 w 7713579"/>
              <a:gd name="connsiteY70" fmla="*/ 3360737 h 6858000"/>
              <a:gd name="connsiteX71" fmla="*/ 7713579 w 7713579"/>
              <a:gd name="connsiteY71" fmla="*/ 3427412 h 6858000"/>
              <a:gd name="connsiteX72" fmla="*/ 7710404 w 7713579"/>
              <a:gd name="connsiteY72" fmla="*/ 3497262 h 6858000"/>
              <a:gd name="connsiteX73" fmla="*/ 7702466 w 7713579"/>
              <a:gd name="connsiteY73" fmla="*/ 3557587 h 6858000"/>
              <a:gd name="connsiteX74" fmla="*/ 7691354 w 7713579"/>
              <a:gd name="connsiteY74" fmla="*/ 3609975 h 6858000"/>
              <a:gd name="connsiteX75" fmla="*/ 7677066 w 7713579"/>
              <a:gd name="connsiteY75" fmla="*/ 3656012 h 6858000"/>
              <a:gd name="connsiteX76" fmla="*/ 7661191 w 7713579"/>
              <a:gd name="connsiteY76" fmla="*/ 3697287 h 6858000"/>
              <a:gd name="connsiteX77" fmla="*/ 7642141 w 7713579"/>
              <a:gd name="connsiteY77" fmla="*/ 3736975 h 6858000"/>
              <a:gd name="connsiteX78" fmla="*/ 7604041 w 7713579"/>
              <a:gd name="connsiteY78" fmla="*/ 3811587 h 6858000"/>
              <a:gd name="connsiteX79" fmla="*/ 7586579 w 7713579"/>
              <a:gd name="connsiteY79" fmla="*/ 3848100 h 6858000"/>
              <a:gd name="connsiteX80" fmla="*/ 7569116 w 7713579"/>
              <a:gd name="connsiteY80" fmla="*/ 3890962 h 6858000"/>
              <a:gd name="connsiteX81" fmla="*/ 7554829 w 7713579"/>
              <a:gd name="connsiteY81" fmla="*/ 3935412 h 6858000"/>
              <a:gd name="connsiteX82" fmla="*/ 7545304 w 7713579"/>
              <a:gd name="connsiteY82" fmla="*/ 3987800 h 6858000"/>
              <a:gd name="connsiteX83" fmla="*/ 7535779 w 7713579"/>
              <a:gd name="connsiteY83" fmla="*/ 4048125 h 6858000"/>
              <a:gd name="connsiteX84" fmla="*/ 7534191 w 7713579"/>
              <a:gd name="connsiteY84" fmla="*/ 4116387 h 6858000"/>
              <a:gd name="connsiteX85" fmla="*/ 7535779 w 7713579"/>
              <a:gd name="connsiteY85" fmla="*/ 4186237 h 6858000"/>
              <a:gd name="connsiteX86" fmla="*/ 7545304 w 7713579"/>
              <a:gd name="connsiteY86" fmla="*/ 4244975 h 6858000"/>
              <a:gd name="connsiteX87" fmla="*/ 7554829 w 7713579"/>
              <a:gd name="connsiteY87" fmla="*/ 4297362 h 6858000"/>
              <a:gd name="connsiteX88" fmla="*/ 7569116 w 7713579"/>
              <a:gd name="connsiteY88" fmla="*/ 4343400 h 6858000"/>
              <a:gd name="connsiteX89" fmla="*/ 7586579 w 7713579"/>
              <a:gd name="connsiteY89" fmla="*/ 4386262 h 6858000"/>
              <a:gd name="connsiteX90" fmla="*/ 7604041 w 7713579"/>
              <a:gd name="connsiteY90" fmla="*/ 4424362 h 6858000"/>
              <a:gd name="connsiteX91" fmla="*/ 7642141 w 7713579"/>
              <a:gd name="connsiteY91" fmla="*/ 4498975 h 6858000"/>
              <a:gd name="connsiteX92" fmla="*/ 7661191 w 7713579"/>
              <a:gd name="connsiteY92" fmla="*/ 4537075 h 6858000"/>
              <a:gd name="connsiteX93" fmla="*/ 7677066 w 7713579"/>
              <a:gd name="connsiteY93" fmla="*/ 4579937 h 6858000"/>
              <a:gd name="connsiteX94" fmla="*/ 7691354 w 7713579"/>
              <a:gd name="connsiteY94" fmla="*/ 4625975 h 6858000"/>
              <a:gd name="connsiteX95" fmla="*/ 7702466 w 7713579"/>
              <a:gd name="connsiteY95" fmla="*/ 4678362 h 6858000"/>
              <a:gd name="connsiteX96" fmla="*/ 7710404 w 7713579"/>
              <a:gd name="connsiteY96" fmla="*/ 4738687 h 6858000"/>
              <a:gd name="connsiteX97" fmla="*/ 7713579 w 7713579"/>
              <a:gd name="connsiteY97" fmla="*/ 4806950 h 6858000"/>
              <a:gd name="connsiteX98" fmla="*/ 7710404 w 7713579"/>
              <a:gd name="connsiteY98" fmla="*/ 4875212 h 6858000"/>
              <a:gd name="connsiteX99" fmla="*/ 7702466 w 7713579"/>
              <a:gd name="connsiteY99" fmla="*/ 4935537 h 6858000"/>
              <a:gd name="connsiteX100" fmla="*/ 7691354 w 7713579"/>
              <a:gd name="connsiteY100" fmla="*/ 4987925 h 6858000"/>
              <a:gd name="connsiteX101" fmla="*/ 7677066 w 7713579"/>
              <a:gd name="connsiteY101" fmla="*/ 5033962 h 6858000"/>
              <a:gd name="connsiteX102" fmla="*/ 7661191 w 7713579"/>
              <a:gd name="connsiteY102" fmla="*/ 5075237 h 6858000"/>
              <a:gd name="connsiteX103" fmla="*/ 7642141 w 7713579"/>
              <a:gd name="connsiteY103" fmla="*/ 5114925 h 6858000"/>
              <a:gd name="connsiteX104" fmla="*/ 7623091 w 7713579"/>
              <a:gd name="connsiteY104" fmla="*/ 5149850 h 6858000"/>
              <a:gd name="connsiteX105" fmla="*/ 7604041 w 7713579"/>
              <a:gd name="connsiteY105" fmla="*/ 5186362 h 6858000"/>
              <a:gd name="connsiteX106" fmla="*/ 7586579 w 7713579"/>
              <a:gd name="connsiteY106" fmla="*/ 5226050 h 6858000"/>
              <a:gd name="connsiteX107" fmla="*/ 7569116 w 7713579"/>
              <a:gd name="connsiteY107" fmla="*/ 5268912 h 6858000"/>
              <a:gd name="connsiteX108" fmla="*/ 7554829 w 7713579"/>
              <a:gd name="connsiteY108" fmla="*/ 5313362 h 6858000"/>
              <a:gd name="connsiteX109" fmla="*/ 7545304 w 7713579"/>
              <a:gd name="connsiteY109" fmla="*/ 5365750 h 6858000"/>
              <a:gd name="connsiteX110" fmla="*/ 7535779 w 7713579"/>
              <a:gd name="connsiteY110" fmla="*/ 5426075 h 6858000"/>
              <a:gd name="connsiteX111" fmla="*/ 7534191 w 7713579"/>
              <a:gd name="connsiteY111" fmla="*/ 5494337 h 6858000"/>
              <a:gd name="connsiteX112" fmla="*/ 7535779 w 7713579"/>
              <a:gd name="connsiteY112" fmla="*/ 5562600 h 6858000"/>
              <a:gd name="connsiteX113" fmla="*/ 7545304 w 7713579"/>
              <a:gd name="connsiteY113" fmla="*/ 5622925 h 6858000"/>
              <a:gd name="connsiteX114" fmla="*/ 7554829 w 7713579"/>
              <a:gd name="connsiteY114" fmla="*/ 5675312 h 6858000"/>
              <a:gd name="connsiteX115" fmla="*/ 7569116 w 7713579"/>
              <a:gd name="connsiteY115" fmla="*/ 5721350 h 6858000"/>
              <a:gd name="connsiteX116" fmla="*/ 7586579 w 7713579"/>
              <a:gd name="connsiteY116" fmla="*/ 5762625 h 6858000"/>
              <a:gd name="connsiteX117" fmla="*/ 7604041 w 7713579"/>
              <a:gd name="connsiteY117" fmla="*/ 5802312 h 6858000"/>
              <a:gd name="connsiteX118" fmla="*/ 7623091 w 7713579"/>
              <a:gd name="connsiteY118" fmla="*/ 5840412 h 6858000"/>
              <a:gd name="connsiteX119" fmla="*/ 7642141 w 7713579"/>
              <a:gd name="connsiteY119" fmla="*/ 5876925 h 6858000"/>
              <a:gd name="connsiteX120" fmla="*/ 7661191 w 7713579"/>
              <a:gd name="connsiteY120" fmla="*/ 5915025 h 6858000"/>
              <a:gd name="connsiteX121" fmla="*/ 7677066 w 7713579"/>
              <a:gd name="connsiteY121" fmla="*/ 5956300 h 6858000"/>
              <a:gd name="connsiteX122" fmla="*/ 7691354 w 7713579"/>
              <a:gd name="connsiteY122" fmla="*/ 6003925 h 6858000"/>
              <a:gd name="connsiteX123" fmla="*/ 7702466 w 7713579"/>
              <a:gd name="connsiteY123" fmla="*/ 6056312 h 6858000"/>
              <a:gd name="connsiteX124" fmla="*/ 7710404 w 7713579"/>
              <a:gd name="connsiteY124" fmla="*/ 6113462 h 6858000"/>
              <a:gd name="connsiteX125" fmla="*/ 7713579 w 7713579"/>
              <a:gd name="connsiteY125" fmla="*/ 6183312 h 6858000"/>
              <a:gd name="connsiteX126" fmla="*/ 7710404 w 7713579"/>
              <a:gd name="connsiteY126" fmla="*/ 6251575 h 6858000"/>
              <a:gd name="connsiteX127" fmla="*/ 7702466 w 7713579"/>
              <a:gd name="connsiteY127" fmla="*/ 6311900 h 6858000"/>
              <a:gd name="connsiteX128" fmla="*/ 7691354 w 7713579"/>
              <a:gd name="connsiteY128" fmla="*/ 6361112 h 6858000"/>
              <a:gd name="connsiteX129" fmla="*/ 7677066 w 7713579"/>
              <a:gd name="connsiteY129" fmla="*/ 6407150 h 6858000"/>
              <a:gd name="connsiteX130" fmla="*/ 7661191 w 7713579"/>
              <a:gd name="connsiteY130" fmla="*/ 6448425 h 6858000"/>
              <a:gd name="connsiteX131" fmla="*/ 7643729 w 7713579"/>
              <a:gd name="connsiteY131" fmla="*/ 6488112 h 6858000"/>
              <a:gd name="connsiteX132" fmla="*/ 7626266 w 7713579"/>
              <a:gd name="connsiteY132" fmla="*/ 6523037 h 6858000"/>
              <a:gd name="connsiteX133" fmla="*/ 7607216 w 7713579"/>
              <a:gd name="connsiteY133" fmla="*/ 6561137 h 6858000"/>
              <a:gd name="connsiteX134" fmla="*/ 7588166 w 7713579"/>
              <a:gd name="connsiteY134" fmla="*/ 6597650 h 6858000"/>
              <a:gd name="connsiteX135" fmla="*/ 7572291 w 7713579"/>
              <a:gd name="connsiteY135" fmla="*/ 6640512 h 6858000"/>
              <a:gd name="connsiteX136" fmla="*/ 7556416 w 7713579"/>
              <a:gd name="connsiteY136" fmla="*/ 6683375 h 6858000"/>
              <a:gd name="connsiteX137" fmla="*/ 7546891 w 7713579"/>
              <a:gd name="connsiteY137" fmla="*/ 6735762 h 6858000"/>
              <a:gd name="connsiteX138" fmla="*/ 7538954 w 7713579"/>
              <a:gd name="connsiteY138" fmla="*/ 6791325 h 6858000"/>
              <a:gd name="connsiteX139" fmla="*/ 7534191 w 7713579"/>
              <a:gd name="connsiteY139" fmla="*/ 6858000 h 6858000"/>
              <a:gd name="connsiteX140" fmla="*/ 0 w 7713579"/>
              <a:gd name="connsiteY140" fmla="*/ 6858000 h 6858000"/>
              <a:gd name="connsiteX141" fmla="*/ 0 w 7713579"/>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713579" h="6858000">
                <a:moveTo>
                  <a:pt x="0" y="0"/>
                </a:moveTo>
                <a:lnTo>
                  <a:pt x="7534191" y="0"/>
                </a:lnTo>
                <a:lnTo>
                  <a:pt x="7538954" y="66675"/>
                </a:lnTo>
                <a:lnTo>
                  <a:pt x="7546891" y="122237"/>
                </a:lnTo>
                <a:lnTo>
                  <a:pt x="7556416" y="174625"/>
                </a:lnTo>
                <a:lnTo>
                  <a:pt x="7572291" y="217487"/>
                </a:lnTo>
                <a:lnTo>
                  <a:pt x="7588166" y="260350"/>
                </a:lnTo>
                <a:lnTo>
                  <a:pt x="7607216" y="296862"/>
                </a:lnTo>
                <a:lnTo>
                  <a:pt x="7626266" y="334962"/>
                </a:lnTo>
                <a:lnTo>
                  <a:pt x="7643729" y="369887"/>
                </a:lnTo>
                <a:lnTo>
                  <a:pt x="7661191" y="409575"/>
                </a:lnTo>
                <a:lnTo>
                  <a:pt x="7677066" y="450850"/>
                </a:lnTo>
                <a:lnTo>
                  <a:pt x="7691354" y="496887"/>
                </a:lnTo>
                <a:lnTo>
                  <a:pt x="7702466" y="546100"/>
                </a:lnTo>
                <a:lnTo>
                  <a:pt x="7710404" y="606425"/>
                </a:lnTo>
                <a:lnTo>
                  <a:pt x="7713579" y="673100"/>
                </a:lnTo>
                <a:lnTo>
                  <a:pt x="7710404" y="744537"/>
                </a:lnTo>
                <a:lnTo>
                  <a:pt x="7702466" y="801687"/>
                </a:lnTo>
                <a:lnTo>
                  <a:pt x="7691354" y="854075"/>
                </a:lnTo>
                <a:lnTo>
                  <a:pt x="7677066" y="901700"/>
                </a:lnTo>
                <a:lnTo>
                  <a:pt x="7661191" y="942975"/>
                </a:lnTo>
                <a:lnTo>
                  <a:pt x="7642141" y="981075"/>
                </a:lnTo>
                <a:lnTo>
                  <a:pt x="7623091" y="1017587"/>
                </a:lnTo>
                <a:lnTo>
                  <a:pt x="7604041" y="1055687"/>
                </a:lnTo>
                <a:lnTo>
                  <a:pt x="7586579" y="1095375"/>
                </a:lnTo>
                <a:lnTo>
                  <a:pt x="7569116" y="1136650"/>
                </a:lnTo>
                <a:lnTo>
                  <a:pt x="7554829" y="1182687"/>
                </a:lnTo>
                <a:lnTo>
                  <a:pt x="7545304" y="1235075"/>
                </a:lnTo>
                <a:lnTo>
                  <a:pt x="7535779" y="1295400"/>
                </a:lnTo>
                <a:lnTo>
                  <a:pt x="7534191" y="1363662"/>
                </a:lnTo>
                <a:lnTo>
                  <a:pt x="7535779" y="1431925"/>
                </a:lnTo>
                <a:lnTo>
                  <a:pt x="7545304" y="1492250"/>
                </a:lnTo>
                <a:lnTo>
                  <a:pt x="7554829" y="1544637"/>
                </a:lnTo>
                <a:lnTo>
                  <a:pt x="7569116" y="1589087"/>
                </a:lnTo>
                <a:lnTo>
                  <a:pt x="7586579" y="1631950"/>
                </a:lnTo>
                <a:lnTo>
                  <a:pt x="7604041" y="1671637"/>
                </a:lnTo>
                <a:lnTo>
                  <a:pt x="7623091" y="1708150"/>
                </a:lnTo>
                <a:lnTo>
                  <a:pt x="7642141" y="1743075"/>
                </a:lnTo>
                <a:lnTo>
                  <a:pt x="7661191" y="1782762"/>
                </a:lnTo>
                <a:lnTo>
                  <a:pt x="7677066" y="1824037"/>
                </a:lnTo>
                <a:lnTo>
                  <a:pt x="7691354" y="1870075"/>
                </a:lnTo>
                <a:lnTo>
                  <a:pt x="7702466" y="1922462"/>
                </a:lnTo>
                <a:lnTo>
                  <a:pt x="7710404" y="1982787"/>
                </a:lnTo>
                <a:lnTo>
                  <a:pt x="7713579" y="2051050"/>
                </a:lnTo>
                <a:lnTo>
                  <a:pt x="7710404" y="2119312"/>
                </a:lnTo>
                <a:lnTo>
                  <a:pt x="7702466" y="2179637"/>
                </a:lnTo>
                <a:lnTo>
                  <a:pt x="7691354" y="2232025"/>
                </a:lnTo>
                <a:lnTo>
                  <a:pt x="7677066" y="2278062"/>
                </a:lnTo>
                <a:lnTo>
                  <a:pt x="7661191" y="2319337"/>
                </a:lnTo>
                <a:lnTo>
                  <a:pt x="7642141" y="2359025"/>
                </a:lnTo>
                <a:lnTo>
                  <a:pt x="7623091" y="2395537"/>
                </a:lnTo>
                <a:lnTo>
                  <a:pt x="7604041" y="2433637"/>
                </a:lnTo>
                <a:lnTo>
                  <a:pt x="7586579" y="2471737"/>
                </a:lnTo>
                <a:lnTo>
                  <a:pt x="7569116" y="2513012"/>
                </a:lnTo>
                <a:lnTo>
                  <a:pt x="7554829" y="2560637"/>
                </a:lnTo>
                <a:lnTo>
                  <a:pt x="7545304" y="2613025"/>
                </a:lnTo>
                <a:lnTo>
                  <a:pt x="7535779" y="2671762"/>
                </a:lnTo>
                <a:lnTo>
                  <a:pt x="7534191" y="2741612"/>
                </a:lnTo>
                <a:lnTo>
                  <a:pt x="7535779" y="2809875"/>
                </a:lnTo>
                <a:lnTo>
                  <a:pt x="7545304" y="2868612"/>
                </a:lnTo>
                <a:lnTo>
                  <a:pt x="7554829" y="2922587"/>
                </a:lnTo>
                <a:lnTo>
                  <a:pt x="7569116" y="2967037"/>
                </a:lnTo>
                <a:lnTo>
                  <a:pt x="7586579" y="3009900"/>
                </a:lnTo>
                <a:lnTo>
                  <a:pt x="7604041" y="3046412"/>
                </a:lnTo>
                <a:lnTo>
                  <a:pt x="7623091" y="3084512"/>
                </a:lnTo>
                <a:lnTo>
                  <a:pt x="7642141" y="3121025"/>
                </a:lnTo>
                <a:lnTo>
                  <a:pt x="7661191" y="3160712"/>
                </a:lnTo>
                <a:lnTo>
                  <a:pt x="7677066" y="3201987"/>
                </a:lnTo>
                <a:lnTo>
                  <a:pt x="7691354" y="3248025"/>
                </a:lnTo>
                <a:lnTo>
                  <a:pt x="7702466" y="3300412"/>
                </a:lnTo>
                <a:lnTo>
                  <a:pt x="7710404" y="3360737"/>
                </a:lnTo>
                <a:lnTo>
                  <a:pt x="7713579" y="3427412"/>
                </a:lnTo>
                <a:lnTo>
                  <a:pt x="7710404" y="3497262"/>
                </a:lnTo>
                <a:lnTo>
                  <a:pt x="7702466" y="3557587"/>
                </a:lnTo>
                <a:lnTo>
                  <a:pt x="7691354" y="3609975"/>
                </a:lnTo>
                <a:lnTo>
                  <a:pt x="7677066" y="3656012"/>
                </a:lnTo>
                <a:lnTo>
                  <a:pt x="7661191" y="3697287"/>
                </a:lnTo>
                <a:lnTo>
                  <a:pt x="7642141" y="3736975"/>
                </a:lnTo>
                <a:lnTo>
                  <a:pt x="7604041" y="3811587"/>
                </a:lnTo>
                <a:lnTo>
                  <a:pt x="7586579" y="3848100"/>
                </a:lnTo>
                <a:lnTo>
                  <a:pt x="7569116" y="3890962"/>
                </a:lnTo>
                <a:lnTo>
                  <a:pt x="7554829" y="3935412"/>
                </a:lnTo>
                <a:lnTo>
                  <a:pt x="7545304" y="3987800"/>
                </a:lnTo>
                <a:lnTo>
                  <a:pt x="7535779" y="4048125"/>
                </a:lnTo>
                <a:lnTo>
                  <a:pt x="7534191" y="4116387"/>
                </a:lnTo>
                <a:lnTo>
                  <a:pt x="7535779" y="4186237"/>
                </a:lnTo>
                <a:lnTo>
                  <a:pt x="7545304" y="4244975"/>
                </a:lnTo>
                <a:lnTo>
                  <a:pt x="7554829" y="4297362"/>
                </a:lnTo>
                <a:lnTo>
                  <a:pt x="7569116" y="4343400"/>
                </a:lnTo>
                <a:lnTo>
                  <a:pt x="7586579" y="4386262"/>
                </a:lnTo>
                <a:lnTo>
                  <a:pt x="7604041" y="4424362"/>
                </a:lnTo>
                <a:lnTo>
                  <a:pt x="7642141" y="4498975"/>
                </a:lnTo>
                <a:lnTo>
                  <a:pt x="7661191" y="4537075"/>
                </a:lnTo>
                <a:lnTo>
                  <a:pt x="7677066" y="4579937"/>
                </a:lnTo>
                <a:lnTo>
                  <a:pt x="7691354" y="4625975"/>
                </a:lnTo>
                <a:lnTo>
                  <a:pt x="7702466" y="4678362"/>
                </a:lnTo>
                <a:lnTo>
                  <a:pt x="7710404" y="4738687"/>
                </a:lnTo>
                <a:lnTo>
                  <a:pt x="7713579" y="4806950"/>
                </a:lnTo>
                <a:lnTo>
                  <a:pt x="7710404" y="4875212"/>
                </a:lnTo>
                <a:lnTo>
                  <a:pt x="7702466" y="4935537"/>
                </a:lnTo>
                <a:lnTo>
                  <a:pt x="7691354" y="4987925"/>
                </a:lnTo>
                <a:lnTo>
                  <a:pt x="7677066" y="5033962"/>
                </a:lnTo>
                <a:lnTo>
                  <a:pt x="7661191" y="5075237"/>
                </a:lnTo>
                <a:lnTo>
                  <a:pt x="7642141" y="5114925"/>
                </a:lnTo>
                <a:lnTo>
                  <a:pt x="7623091" y="5149850"/>
                </a:lnTo>
                <a:lnTo>
                  <a:pt x="7604041" y="5186362"/>
                </a:lnTo>
                <a:lnTo>
                  <a:pt x="7586579" y="5226050"/>
                </a:lnTo>
                <a:lnTo>
                  <a:pt x="7569116" y="5268912"/>
                </a:lnTo>
                <a:lnTo>
                  <a:pt x="7554829" y="5313362"/>
                </a:lnTo>
                <a:lnTo>
                  <a:pt x="7545304" y="5365750"/>
                </a:lnTo>
                <a:lnTo>
                  <a:pt x="7535779" y="5426075"/>
                </a:lnTo>
                <a:lnTo>
                  <a:pt x="7534191" y="5494337"/>
                </a:lnTo>
                <a:lnTo>
                  <a:pt x="7535779" y="5562600"/>
                </a:lnTo>
                <a:lnTo>
                  <a:pt x="7545304" y="5622925"/>
                </a:lnTo>
                <a:lnTo>
                  <a:pt x="7554829" y="5675312"/>
                </a:lnTo>
                <a:lnTo>
                  <a:pt x="7569116" y="5721350"/>
                </a:lnTo>
                <a:lnTo>
                  <a:pt x="7586579" y="5762625"/>
                </a:lnTo>
                <a:lnTo>
                  <a:pt x="7604041" y="5802312"/>
                </a:lnTo>
                <a:lnTo>
                  <a:pt x="7623091" y="5840412"/>
                </a:lnTo>
                <a:lnTo>
                  <a:pt x="7642141" y="5876925"/>
                </a:lnTo>
                <a:lnTo>
                  <a:pt x="7661191" y="5915025"/>
                </a:lnTo>
                <a:lnTo>
                  <a:pt x="7677066" y="5956300"/>
                </a:lnTo>
                <a:lnTo>
                  <a:pt x="7691354" y="6003925"/>
                </a:lnTo>
                <a:lnTo>
                  <a:pt x="7702466" y="6056312"/>
                </a:lnTo>
                <a:lnTo>
                  <a:pt x="7710404" y="6113462"/>
                </a:lnTo>
                <a:lnTo>
                  <a:pt x="7713579" y="6183312"/>
                </a:lnTo>
                <a:lnTo>
                  <a:pt x="7710404" y="6251575"/>
                </a:lnTo>
                <a:lnTo>
                  <a:pt x="7702466" y="6311900"/>
                </a:lnTo>
                <a:lnTo>
                  <a:pt x="7691354" y="6361112"/>
                </a:lnTo>
                <a:lnTo>
                  <a:pt x="7677066" y="6407150"/>
                </a:lnTo>
                <a:lnTo>
                  <a:pt x="7661191" y="6448425"/>
                </a:lnTo>
                <a:lnTo>
                  <a:pt x="7643729" y="6488112"/>
                </a:lnTo>
                <a:lnTo>
                  <a:pt x="7626266" y="6523037"/>
                </a:lnTo>
                <a:lnTo>
                  <a:pt x="7607216" y="6561137"/>
                </a:lnTo>
                <a:lnTo>
                  <a:pt x="7588166" y="6597650"/>
                </a:lnTo>
                <a:lnTo>
                  <a:pt x="7572291" y="6640512"/>
                </a:lnTo>
                <a:lnTo>
                  <a:pt x="7556416" y="6683375"/>
                </a:lnTo>
                <a:lnTo>
                  <a:pt x="7546891" y="6735762"/>
                </a:lnTo>
                <a:lnTo>
                  <a:pt x="7538954" y="6791325"/>
                </a:lnTo>
                <a:lnTo>
                  <a:pt x="7534191" y="6858000"/>
                </a:lnTo>
                <a:lnTo>
                  <a:pt x="0" y="6858000"/>
                </a:lnTo>
                <a:lnTo>
                  <a:pt x="0" y="0"/>
                </a:ln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uva 5">
            <a:extLst>
              <a:ext uri="{FF2B5EF4-FFF2-40B4-BE49-F238E27FC236}">
                <a16:creationId xmlns:a16="http://schemas.microsoft.com/office/drawing/2014/main" id="{3BA3AA18-F862-4BE4-B6BC-F51DDE820892}"/>
              </a:ext>
            </a:extLst>
          </p:cNvPr>
          <p:cNvPicPr/>
          <p:nvPr/>
        </p:nvPicPr>
        <p:blipFill rotWithShape="1">
          <a:blip r:embed="rId3"/>
          <a:srcRect l="28829" t="11818" r="28373" b="7212"/>
          <a:stretch/>
        </p:blipFill>
        <p:spPr bwMode="auto">
          <a:xfrm>
            <a:off x="1155511" y="643469"/>
            <a:ext cx="5234974" cy="5571062"/>
          </a:xfrm>
          <a:prstGeom prst="rect">
            <a:avLst/>
          </a:prstGeom>
          <a:extLst>
            <a:ext uri="{53640926-AAD7-44D8-BBD7-CCE9431645EC}">
              <a14:shadowObscured xmlns:a14="http://schemas.microsoft.com/office/drawing/2010/main"/>
            </a:ext>
          </a:extLst>
        </p:spPr>
      </p:pic>
      <p:sp>
        <p:nvSpPr>
          <p:cNvPr id="3" name="Sisällön paikkamerkki 2"/>
          <p:cNvSpPr>
            <a:spLocks noGrp="1"/>
          </p:cNvSpPr>
          <p:nvPr>
            <p:ph idx="4294967295"/>
          </p:nvPr>
        </p:nvSpPr>
        <p:spPr>
          <a:xfrm>
            <a:off x="8016641" y="2286000"/>
            <a:ext cx="3410309" cy="3844800"/>
          </a:xfrm>
        </p:spPr>
        <p:txBody>
          <a:bodyPr vert="horz" lIns="91440" tIns="45720" rIns="91440" bIns="45720" rtlCol="0">
            <a:normAutofit/>
          </a:bodyPr>
          <a:lstStyle/>
          <a:p>
            <a:r>
              <a:rPr lang="en-US" sz="1600" err="1">
                <a:solidFill>
                  <a:schemeClr val="tx1">
                    <a:alpha val="60000"/>
                  </a:schemeClr>
                </a:solidFill>
              </a:rPr>
              <a:t>Onnellisuustaidot</a:t>
            </a:r>
            <a:endParaRPr lang="en-US" sz="1600">
              <a:solidFill>
                <a:schemeClr val="tx1">
                  <a:alpha val="60000"/>
                </a:schemeClr>
              </a:solidFill>
            </a:endParaRPr>
          </a:p>
          <a:p>
            <a:r>
              <a:rPr lang="en-US" sz="1600" err="1">
                <a:solidFill>
                  <a:schemeClr val="tx1">
                    <a:alpha val="60000"/>
                  </a:schemeClr>
                </a:solidFill>
              </a:rPr>
              <a:t>Läsnäolotaidot</a:t>
            </a:r>
            <a:endParaRPr lang="en-US" sz="1600">
              <a:solidFill>
                <a:schemeClr val="tx1">
                  <a:alpha val="60000"/>
                </a:schemeClr>
              </a:solidFill>
            </a:endParaRPr>
          </a:p>
          <a:p>
            <a:r>
              <a:rPr lang="en-US" sz="1600" err="1">
                <a:solidFill>
                  <a:schemeClr val="tx1">
                    <a:alpha val="60000"/>
                  </a:schemeClr>
                </a:solidFill>
              </a:rPr>
              <a:t>Ihmissuhdetaidot</a:t>
            </a:r>
            <a:r>
              <a:rPr lang="en-US" sz="1600">
                <a:solidFill>
                  <a:schemeClr val="tx1">
                    <a:alpha val="60000"/>
                  </a:schemeClr>
                </a:solidFill>
              </a:rPr>
              <a:t> (mm. </a:t>
            </a:r>
            <a:r>
              <a:rPr lang="en-US" sz="1600" err="1">
                <a:solidFill>
                  <a:schemeClr val="tx1">
                    <a:alpha val="60000"/>
                  </a:schemeClr>
                </a:solidFill>
              </a:rPr>
              <a:t>kohtaaminen</a:t>
            </a:r>
            <a:r>
              <a:rPr lang="en-US" sz="1600">
                <a:solidFill>
                  <a:schemeClr val="tx1">
                    <a:alpha val="60000"/>
                  </a:schemeClr>
                </a:solidFill>
              </a:rPr>
              <a:t>)</a:t>
            </a:r>
          </a:p>
          <a:p>
            <a:r>
              <a:rPr lang="en-US" sz="1600" err="1">
                <a:solidFill>
                  <a:schemeClr val="tx1">
                    <a:alpha val="60000"/>
                  </a:schemeClr>
                </a:solidFill>
              </a:rPr>
              <a:t>Itsensä</a:t>
            </a:r>
            <a:r>
              <a:rPr lang="en-US" sz="1600">
                <a:solidFill>
                  <a:schemeClr val="tx1">
                    <a:alpha val="60000"/>
                  </a:schemeClr>
                </a:solidFill>
              </a:rPr>
              <a:t> </a:t>
            </a:r>
            <a:r>
              <a:rPr lang="en-US" sz="1600" err="1">
                <a:solidFill>
                  <a:schemeClr val="tx1">
                    <a:alpha val="60000"/>
                  </a:schemeClr>
                </a:solidFill>
              </a:rPr>
              <a:t>johtamisen</a:t>
            </a:r>
            <a:r>
              <a:rPr lang="en-US" sz="1600">
                <a:solidFill>
                  <a:schemeClr val="tx1">
                    <a:alpha val="60000"/>
                  </a:schemeClr>
                </a:solidFill>
              </a:rPr>
              <a:t> </a:t>
            </a:r>
            <a:r>
              <a:rPr lang="en-US" sz="1600" err="1">
                <a:solidFill>
                  <a:schemeClr val="tx1">
                    <a:alpha val="60000"/>
                  </a:schemeClr>
                </a:solidFill>
              </a:rPr>
              <a:t>taidot</a:t>
            </a:r>
            <a:r>
              <a:rPr lang="en-US" sz="1600">
                <a:solidFill>
                  <a:schemeClr val="tx1">
                    <a:alpha val="60000"/>
                  </a:schemeClr>
                </a:solidFill>
              </a:rPr>
              <a:t>, </a:t>
            </a:r>
            <a:r>
              <a:rPr lang="en-US" sz="1600" err="1">
                <a:solidFill>
                  <a:schemeClr val="tx1">
                    <a:alpha val="60000"/>
                  </a:schemeClr>
                </a:solidFill>
              </a:rPr>
              <a:t>ajattelutaidot</a:t>
            </a:r>
            <a:r>
              <a:rPr lang="en-US" sz="1600">
                <a:solidFill>
                  <a:schemeClr val="tx1">
                    <a:alpha val="60000"/>
                  </a:schemeClr>
                </a:solidFill>
              </a:rPr>
              <a:t> ja </a:t>
            </a:r>
            <a:r>
              <a:rPr lang="en-US" sz="1600" err="1">
                <a:solidFill>
                  <a:schemeClr val="tx1">
                    <a:alpha val="60000"/>
                  </a:schemeClr>
                </a:solidFill>
              </a:rPr>
              <a:t>ratkaisukeskeisyys</a:t>
            </a:r>
            <a:endParaRPr lang="en-US" sz="1600">
              <a:solidFill>
                <a:schemeClr val="tx1">
                  <a:alpha val="60000"/>
                </a:schemeClr>
              </a:solidFill>
            </a:endParaRPr>
          </a:p>
          <a:p>
            <a:r>
              <a:rPr lang="en-US" sz="1600" err="1">
                <a:solidFill>
                  <a:schemeClr val="tx1">
                    <a:alpha val="60000"/>
                  </a:schemeClr>
                </a:solidFill>
              </a:rPr>
              <a:t>Vuorovaikutustaidot</a:t>
            </a:r>
            <a:endParaRPr lang="en-US" sz="1600">
              <a:solidFill>
                <a:schemeClr val="tx1">
                  <a:alpha val="60000"/>
                </a:schemeClr>
              </a:solidFill>
            </a:endParaRPr>
          </a:p>
          <a:p>
            <a:r>
              <a:rPr lang="en-US" sz="1600" err="1">
                <a:solidFill>
                  <a:schemeClr val="tx1">
                    <a:alpha val="60000"/>
                  </a:schemeClr>
                </a:solidFill>
              </a:rPr>
              <a:t>Vahvuustaidot</a:t>
            </a:r>
            <a:endParaRPr lang="en-US" sz="1600">
              <a:solidFill>
                <a:schemeClr val="tx1">
                  <a:alpha val="60000"/>
                </a:schemeClr>
              </a:solidFill>
            </a:endParaRPr>
          </a:p>
          <a:p>
            <a:r>
              <a:rPr lang="en-US" sz="1600" err="1">
                <a:solidFill>
                  <a:schemeClr val="tx1">
                    <a:alpha val="60000"/>
                  </a:schemeClr>
                </a:solidFill>
              </a:rPr>
              <a:t>Tunnetaidot</a:t>
            </a:r>
            <a:endParaRPr lang="en-US" sz="1600">
              <a:solidFill>
                <a:schemeClr val="tx1">
                  <a:alpha val="60000"/>
                </a:schemeClr>
              </a:solidFill>
            </a:endParaRPr>
          </a:p>
          <a:p>
            <a:pPr marL="0"/>
            <a:endParaRPr lang="en-US" sz="1600">
              <a:solidFill>
                <a:schemeClr val="tx1">
                  <a:alpha val="60000"/>
                </a:schemeClr>
              </a:solidFill>
            </a:endParaRPr>
          </a:p>
          <a:p>
            <a:pPr marL="0" indent="0">
              <a:buNone/>
            </a:pPr>
            <a:r>
              <a:rPr lang="en-US" sz="1600">
                <a:solidFill>
                  <a:schemeClr val="tx1">
                    <a:alpha val="60000"/>
                  </a:schemeClr>
                </a:solidFill>
              </a:rPr>
              <a:t>Avola &amp; Pentikäinen 2019</a:t>
            </a:r>
          </a:p>
          <a:p>
            <a:pPr marL="0"/>
            <a:endParaRPr lang="en-US" sz="1600">
              <a:solidFill>
                <a:schemeClr val="tx1">
                  <a:alpha val="60000"/>
                </a:schemeClr>
              </a:solidFill>
            </a:endParaRPr>
          </a:p>
          <a:p>
            <a:endParaRPr lang="en-US" sz="1600">
              <a:solidFill>
                <a:schemeClr val="tx1">
                  <a:alpha val="60000"/>
                </a:schemeClr>
              </a:solidFill>
            </a:endParaRPr>
          </a:p>
        </p:txBody>
      </p:sp>
      <p:sp>
        <p:nvSpPr>
          <p:cNvPr id="2" name="Alatunnisteen paikkamerkki 1"/>
          <p:cNvSpPr>
            <a:spLocks noGrp="1"/>
          </p:cNvSpPr>
          <p:nvPr>
            <p:ph type="ftr" sz="quarter" idx="11"/>
          </p:nvPr>
        </p:nvSpPr>
        <p:spPr>
          <a:xfrm>
            <a:off x="3571539" y="6375679"/>
            <a:ext cx="3209409" cy="345796"/>
          </a:xfrm>
        </p:spPr>
        <p:txBody>
          <a:bodyPr vert="horz" lIns="91440" tIns="45720" rIns="91440" bIns="45720" rtlCol="0" anchor="ctr">
            <a:normAutofit/>
          </a:bodyPr>
          <a:lstStyle/>
          <a:p>
            <a:pPr algn="r" defTabSz="914400">
              <a:spcAft>
                <a:spcPts val="600"/>
              </a:spcAft>
            </a:pPr>
            <a:r>
              <a:rPr lang="fi-FI" kern="1200">
                <a:solidFill>
                  <a:srgbClr val="000000">
                    <a:alpha val="60000"/>
                  </a:srgbClr>
                </a:solidFill>
                <a:latin typeface="+mn-lt"/>
                <a:ea typeface="+mn-ea"/>
                <a:cs typeface="+mn-cs"/>
              </a:rPr>
              <a:t>Sari Granroth-Nalkki ja Tiina Heikkinen</a:t>
            </a:r>
            <a:endParaRPr lang="en-US" kern="1200">
              <a:solidFill>
                <a:srgbClr val="000000">
                  <a:alpha val="60000"/>
                </a:srgbClr>
              </a:solidFill>
              <a:latin typeface="+mn-lt"/>
              <a:ea typeface="+mn-ea"/>
              <a:cs typeface="+mn-cs"/>
            </a:endParaRPr>
          </a:p>
        </p:txBody>
      </p:sp>
    </p:spTree>
    <p:extLst>
      <p:ext uri="{BB962C8B-B14F-4D97-AF65-F5344CB8AC3E}">
        <p14:creationId xmlns:p14="http://schemas.microsoft.com/office/powerpoint/2010/main" val="1719368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Sisällön paikkamerkki 4">
            <a:extLst>
              <a:ext uri="{FF2B5EF4-FFF2-40B4-BE49-F238E27FC236}">
                <a16:creationId xmlns:a16="http://schemas.microsoft.com/office/drawing/2014/main" id="{9D3DB3E5-4986-42A7-A10C-CECC8228AC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308" y="490113"/>
            <a:ext cx="5559480" cy="3474676"/>
          </a:xfrm>
          <a:prstGeom prst="rect">
            <a:avLst/>
          </a:prstGeom>
        </p:spPr>
      </p:pic>
      <p:pic>
        <p:nvPicPr>
          <p:cNvPr id="4" name="Kuva 3"/>
          <p:cNvPicPr/>
          <p:nvPr/>
        </p:nvPicPr>
        <p:blipFill rotWithShape="1">
          <a:blip r:embed="rId4"/>
          <a:srcRect l="40344" t="63376" r="22450" b="10717"/>
          <a:stretch/>
        </p:blipFill>
        <p:spPr bwMode="auto">
          <a:xfrm>
            <a:off x="6251736" y="942453"/>
            <a:ext cx="5546955" cy="2578160"/>
          </a:xfrm>
          <a:prstGeom prst="rect">
            <a:avLst/>
          </a:prstGeom>
          <a:extLst>
            <a:ext uri="{53640926-AAD7-44D8-BBD7-CCE9431645EC}">
              <a14:shadowObscured xmlns:a14="http://schemas.microsoft.com/office/drawing/2010/main"/>
            </a:ext>
          </a:extLst>
        </p:spPr>
      </p:pic>
      <p:cxnSp>
        <p:nvCxnSpPr>
          <p:cNvPr id="13" name="Straight Connector 12">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5" name="Tekstiruutu 4"/>
          <p:cNvSpPr txBox="1"/>
          <p:nvPr/>
        </p:nvSpPr>
        <p:spPr>
          <a:xfrm>
            <a:off x="4945336" y="4615840"/>
            <a:ext cx="6609921" cy="1526741"/>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2200" err="1">
                <a:solidFill>
                  <a:schemeClr val="bg1"/>
                </a:solidFill>
              </a:rPr>
              <a:t>Hyvän</a:t>
            </a:r>
            <a:r>
              <a:rPr lang="en-US" sz="2200">
                <a:solidFill>
                  <a:schemeClr val="bg1"/>
                </a:solidFill>
              </a:rPr>
              <a:t> </a:t>
            </a:r>
            <a:r>
              <a:rPr lang="en-US" sz="2200" err="1">
                <a:solidFill>
                  <a:schemeClr val="bg1"/>
                </a:solidFill>
              </a:rPr>
              <a:t>huomaaminen</a:t>
            </a:r>
            <a:r>
              <a:rPr lang="en-US" sz="2200">
                <a:solidFill>
                  <a:schemeClr val="bg1"/>
                </a:solidFill>
              </a:rPr>
              <a:t> ja </a:t>
            </a:r>
            <a:r>
              <a:rPr lang="en-US" sz="2200" err="1">
                <a:solidFill>
                  <a:schemeClr val="bg1"/>
                </a:solidFill>
              </a:rPr>
              <a:t>tekeminen</a:t>
            </a:r>
            <a:r>
              <a:rPr lang="en-US" sz="2200">
                <a:solidFill>
                  <a:schemeClr val="bg1"/>
                </a:solidFill>
              </a:rPr>
              <a:t> </a:t>
            </a:r>
            <a:r>
              <a:rPr lang="en-US" sz="2200" err="1">
                <a:solidFill>
                  <a:schemeClr val="bg1"/>
                </a:solidFill>
              </a:rPr>
              <a:t>lisää</a:t>
            </a:r>
            <a:r>
              <a:rPr lang="en-US" sz="2200">
                <a:solidFill>
                  <a:schemeClr val="bg1"/>
                </a:solidFill>
              </a:rPr>
              <a:t> </a:t>
            </a:r>
            <a:r>
              <a:rPr lang="en-US" sz="2200" err="1">
                <a:solidFill>
                  <a:schemeClr val="bg1"/>
                </a:solidFill>
              </a:rPr>
              <a:t>onnellisuutta</a:t>
            </a:r>
            <a:r>
              <a:rPr lang="en-US" sz="2200">
                <a:solidFill>
                  <a:schemeClr val="bg1"/>
                </a:solidFill>
              </a:rPr>
              <a:t> ja </a:t>
            </a:r>
            <a:r>
              <a:rPr lang="en-US" sz="2200" err="1">
                <a:solidFill>
                  <a:schemeClr val="bg1"/>
                </a:solidFill>
              </a:rPr>
              <a:t>hyvinvointia</a:t>
            </a:r>
            <a:r>
              <a:rPr lang="en-US" sz="2200">
                <a:solidFill>
                  <a:schemeClr val="bg1"/>
                </a:solidFill>
              </a:rPr>
              <a:t>.</a:t>
            </a:r>
          </a:p>
          <a:p>
            <a:pPr defTabSz="914400">
              <a:lnSpc>
                <a:spcPct val="90000"/>
              </a:lnSpc>
              <a:spcBef>
                <a:spcPct val="0"/>
              </a:spcBef>
              <a:spcAft>
                <a:spcPts val="600"/>
              </a:spcAft>
            </a:pPr>
            <a:r>
              <a:rPr lang="en-US" sz="2200" err="1">
                <a:solidFill>
                  <a:schemeClr val="bg1"/>
                </a:solidFill>
              </a:rPr>
              <a:t>Miten</a:t>
            </a:r>
            <a:r>
              <a:rPr lang="en-US" sz="2200">
                <a:solidFill>
                  <a:schemeClr val="bg1"/>
                </a:solidFill>
              </a:rPr>
              <a:t> </a:t>
            </a:r>
            <a:r>
              <a:rPr lang="en-US" sz="2200" err="1">
                <a:solidFill>
                  <a:schemeClr val="bg1"/>
                </a:solidFill>
              </a:rPr>
              <a:t>opetamme</a:t>
            </a:r>
            <a:r>
              <a:rPr lang="en-US" sz="2200">
                <a:solidFill>
                  <a:schemeClr val="bg1"/>
                </a:solidFill>
              </a:rPr>
              <a:t> </a:t>
            </a:r>
            <a:r>
              <a:rPr lang="en-US" sz="2200" err="1">
                <a:solidFill>
                  <a:schemeClr val="bg1"/>
                </a:solidFill>
              </a:rPr>
              <a:t>aivojamme</a:t>
            </a:r>
            <a:r>
              <a:rPr lang="en-US" sz="2200">
                <a:solidFill>
                  <a:schemeClr val="bg1"/>
                </a:solidFill>
              </a:rPr>
              <a:t>? </a:t>
            </a:r>
          </a:p>
        </p:txBody>
      </p:sp>
      <p:sp>
        <p:nvSpPr>
          <p:cNvPr id="3" name="Alatunnisteen paikkamerkki 2">
            <a:extLst>
              <a:ext uri="{FF2B5EF4-FFF2-40B4-BE49-F238E27FC236}">
                <a16:creationId xmlns:a16="http://schemas.microsoft.com/office/drawing/2014/main" id="{77C8C2C4-B252-4DCA-A46F-B8AC2F69E450}"/>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pPr>
            <a:r>
              <a:rPr lang="fi-FI" kern="1200">
                <a:solidFill>
                  <a:schemeClr val="tx1">
                    <a:tint val="75000"/>
                  </a:schemeClr>
                </a:solidFill>
                <a:latin typeface="+mn-lt"/>
                <a:ea typeface="+mn-ea"/>
                <a:cs typeface="+mn-cs"/>
              </a:rPr>
              <a:t>Sari Granroth-Nalkki ja Tiina Heikkinen</a:t>
            </a:r>
            <a:endParaRPr lang="en-US" kern="1200">
              <a:solidFill>
                <a:schemeClr val="tx1">
                  <a:tint val="75000"/>
                </a:schemeClr>
              </a:solidFill>
              <a:latin typeface="+mn-lt"/>
              <a:ea typeface="+mn-ea"/>
              <a:cs typeface="+mn-cs"/>
            </a:endParaRPr>
          </a:p>
        </p:txBody>
      </p:sp>
      <p:sp>
        <p:nvSpPr>
          <p:cNvPr id="2" name="Tekstiruutu 1">
            <a:extLst>
              <a:ext uri="{FF2B5EF4-FFF2-40B4-BE49-F238E27FC236}">
                <a16:creationId xmlns:a16="http://schemas.microsoft.com/office/drawing/2014/main" id="{2E1B9293-1453-4791-B365-3F168CBC0241}"/>
              </a:ext>
            </a:extLst>
          </p:cNvPr>
          <p:cNvSpPr txBox="1"/>
          <p:nvPr/>
        </p:nvSpPr>
        <p:spPr>
          <a:xfrm>
            <a:off x="1808265" y="4770733"/>
            <a:ext cx="1437786" cy="1107996"/>
          </a:xfrm>
          <a:prstGeom prst="rect">
            <a:avLst/>
          </a:prstGeom>
          <a:noFill/>
        </p:spPr>
        <p:txBody>
          <a:bodyPr wrap="square" rtlCol="0">
            <a:spAutoFit/>
          </a:bodyPr>
          <a:lstStyle/>
          <a:p>
            <a:r>
              <a:rPr lang="fi-FI" sz="6600">
                <a:solidFill>
                  <a:schemeClr val="bg1"/>
                </a:solidFill>
              </a:rPr>
              <a:t>5:1</a:t>
            </a:r>
          </a:p>
        </p:txBody>
      </p:sp>
    </p:spTree>
    <p:extLst>
      <p:ext uri="{BB962C8B-B14F-4D97-AF65-F5344CB8AC3E}">
        <p14:creationId xmlns:p14="http://schemas.microsoft.com/office/powerpoint/2010/main" val="1745315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kstiruutu 4"/>
          <p:cNvSpPr txBox="1"/>
          <p:nvPr/>
        </p:nvSpPr>
        <p:spPr>
          <a:xfrm>
            <a:off x="5751540" y="901120"/>
            <a:ext cx="5357075" cy="2765027"/>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600" b="0" i="0" u="none" strike="noStrike" kern="1200" cap="none" spc="0" normalizeH="0" baseline="0" noProof="0" err="1">
                <a:ln>
                  <a:noFill/>
                </a:ln>
                <a:solidFill>
                  <a:prstClr val="black"/>
                </a:solidFill>
                <a:effectLst/>
                <a:uLnTx/>
                <a:uFillTx/>
                <a:latin typeface="Calibri Light" panose="020F0302020204030204"/>
                <a:ea typeface="+mn-ea"/>
                <a:cs typeface="+mn-cs"/>
              </a:rPr>
              <a:t>Onnellisuustaidot</a:t>
            </a:r>
            <a:endParaRPr kumimoji="0" lang="en-US" sz="56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grpSp>
        <p:nvGrpSpPr>
          <p:cNvPr id="13" name="Group 12">
            <a:extLst>
              <a:ext uri="{FF2B5EF4-FFF2-40B4-BE49-F238E27FC236}">
                <a16:creationId xmlns:a16="http://schemas.microsoft.com/office/drawing/2014/main" id="{05BBA018-FA75-43BF-99E6-1F5245727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753" y="703679"/>
            <a:ext cx="753718" cy="1016562"/>
            <a:chOff x="422753" y="703679"/>
            <a:chExt cx="753718" cy="1016562"/>
          </a:xfrm>
        </p:grpSpPr>
        <p:sp>
          <p:nvSpPr>
            <p:cNvPr id="1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Freeform: Shape 16">
            <a:extLst>
              <a:ext uri="{FF2B5EF4-FFF2-40B4-BE49-F238E27FC236}">
                <a16:creationId xmlns:a16="http://schemas.microsoft.com/office/drawing/2014/main" id="{AB673405-BF85-493E-8558-0DCBEDB2B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79610"/>
            <a:ext cx="4831130" cy="4078390"/>
          </a:xfrm>
          <a:custGeom>
            <a:avLst/>
            <a:gdLst>
              <a:gd name="connsiteX0" fmla="*/ 1960035 w 4831130"/>
              <a:gd name="connsiteY0" fmla="*/ 0 h 4078390"/>
              <a:gd name="connsiteX1" fmla="*/ 4831130 w 4831130"/>
              <a:gd name="connsiteY1" fmla="*/ 2871095 h 4078390"/>
              <a:gd name="connsiteX2" fmla="*/ 4605505 w 4831130"/>
              <a:gd name="connsiteY2" fmla="*/ 3988655 h 4078390"/>
              <a:gd name="connsiteX3" fmla="*/ 4562278 w 4831130"/>
              <a:gd name="connsiteY3" fmla="*/ 4078390 h 4078390"/>
              <a:gd name="connsiteX4" fmla="*/ 0 w 4831130"/>
              <a:gd name="connsiteY4" fmla="*/ 4078390 h 4078390"/>
              <a:gd name="connsiteX5" fmla="*/ 0 w 4831130"/>
              <a:gd name="connsiteY5" fmla="*/ 777181 h 4078390"/>
              <a:gd name="connsiteX6" fmla="*/ 133752 w 4831130"/>
              <a:gd name="connsiteY6" fmla="*/ 655619 h 4078390"/>
              <a:gd name="connsiteX7" fmla="*/ 1960035 w 4831130"/>
              <a:gd name="connsiteY7" fmla="*/ 0 h 407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1130" h="4078390">
                <a:moveTo>
                  <a:pt x="1960035" y="0"/>
                </a:moveTo>
                <a:cubicBezTo>
                  <a:pt x="3545697" y="0"/>
                  <a:pt x="4831130" y="1285433"/>
                  <a:pt x="4831130" y="2871095"/>
                </a:cubicBezTo>
                <a:cubicBezTo>
                  <a:pt x="4831130" y="3267511"/>
                  <a:pt x="4750791" y="3645162"/>
                  <a:pt x="4605505" y="3988655"/>
                </a:cubicBezTo>
                <a:lnTo>
                  <a:pt x="4562278" y="4078390"/>
                </a:lnTo>
                <a:lnTo>
                  <a:pt x="0" y="4078390"/>
                </a:lnTo>
                <a:lnTo>
                  <a:pt x="0" y="777181"/>
                </a:lnTo>
                <a:lnTo>
                  <a:pt x="133752" y="655619"/>
                </a:lnTo>
                <a:cubicBezTo>
                  <a:pt x="630047" y="246040"/>
                  <a:pt x="1266308" y="0"/>
                  <a:pt x="1960035"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64EAE84-A813-4501-BC71-DBD14BA02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59782" y="1"/>
            <a:ext cx="4195674" cy="3095741"/>
          </a:xfrm>
          <a:custGeom>
            <a:avLst/>
            <a:gdLst>
              <a:gd name="connsiteX0" fmla="*/ 252211 w 4195674"/>
              <a:gd name="connsiteY0" fmla="*/ 0 h 3095741"/>
              <a:gd name="connsiteX1" fmla="*/ 3943464 w 4195674"/>
              <a:gd name="connsiteY1" fmla="*/ 0 h 3095741"/>
              <a:gd name="connsiteX2" fmla="*/ 4030816 w 4195674"/>
              <a:gd name="connsiteY2" fmla="*/ 181331 h 3095741"/>
              <a:gd name="connsiteX3" fmla="*/ 4195674 w 4195674"/>
              <a:gd name="connsiteY3" fmla="*/ 997904 h 3095741"/>
              <a:gd name="connsiteX4" fmla="*/ 2097837 w 4195674"/>
              <a:gd name="connsiteY4" fmla="*/ 3095741 h 3095741"/>
              <a:gd name="connsiteX5" fmla="*/ 0 w 4195674"/>
              <a:gd name="connsiteY5" fmla="*/ 997904 h 3095741"/>
              <a:gd name="connsiteX6" fmla="*/ 164859 w 4195674"/>
              <a:gd name="connsiteY6" fmla="*/ 181331 h 309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5674" h="3095741">
                <a:moveTo>
                  <a:pt x="252211" y="0"/>
                </a:moveTo>
                <a:lnTo>
                  <a:pt x="3943464" y="0"/>
                </a:lnTo>
                <a:lnTo>
                  <a:pt x="4030816" y="181331"/>
                </a:lnTo>
                <a:cubicBezTo>
                  <a:pt x="4136972" y="432313"/>
                  <a:pt x="4195674" y="708253"/>
                  <a:pt x="4195674" y="997904"/>
                </a:cubicBezTo>
                <a:cubicBezTo>
                  <a:pt x="4195674" y="2156507"/>
                  <a:pt x="3256440" y="3095741"/>
                  <a:pt x="2097837" y="3095741"/>
                </a:cubicBezTo>
                <a:cubicBezTo>
                  <a:pt x="939234" y="3095741"/>
                  <a:pt x="0" y="2156507"/>
                  <a:pt x="0" y="997904"/>
                </a:cubicBezTo>
                <a:cubicBezTo>
                  <a:pt x="0" y="708253"/>
                  <a:pt x="58702" y="432313"/>
                  <a:pt x="164859" y="181331"/>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Kuva 5"/>
          <p:cNvPicPr>
            <a:picLocks noChangeAspect="1"/>
          </p:cNvPicPr>
          <p:nvPr/>
        </p:nvPicPr>
        <p:blipFill rotWithShape="1">
          <a:blip r:embed="rId2" cstate="print">
            <a:extLst>
              <a:ext uri="{28A0092B-C50C-407E-A947-70E740481C1C}">
                <a14:useLocalDpi xmlns:a14="http://schemas.microsoft.com/office/drawing/2010/main" val="0"/>
              </a:ext>
            </a:extLst>
          </a:blip>
          <a:srcRect l="17580" t="15539" r="7261" b="10746"/>
          <a:stretch/>
        </p:blipFill>
        <p:spPr>
          <a:xfrm rot="5400000">
            <a:off x="3036211" y="477070"/>
            <a:ext cx="2353922" cy="1731523"/>
          </a:xfrm>
          <a:prstGeom prst="rect">
            <a:avLst/>
          </a:prstGeom>
        </p:spPr>
      </p:pic>
      <p:sp>
        <p:nvSpPr>
          <p:cNvPr id="2" name="Sisällön paikkamerkki 1"/>
          <p:cNvSpPr>
            <a:spLocks noGrp="1"/>
          </p:cNvSpPr>
          <p:nvPr>
            <p:ph idx="1"/>
          </p:nvPr>
        </p:nvSpPr>
        <p:spPr>
          <a:xfrm>
            <a:off x="4850575" y="3778258"/>
            <a:ext cx="4665560" cy="2913872"/>
          </a:xfrm>
        </p:spPr>
        <p:txBody>
          <a:bodyPr vert="horz" lIns="91440" tIns="45720" rIns="91440" bIns="45720" rtlCol="0" anchor="t">
            <a:normAutofit fontScale="92500" lnSpcReduction="10000"/>
          </a:bodyPr>
          <a:lstStyle/>
          <a:p>
            <a:pPr marL="0" indent="0" algn="ctr">
              <a:buNone/>
            </a:pPr>
            <a:r>
              <a:rPr lang="en-US" sz="3200" err="1">
                <a:latin typeface="+mn-lt"/>
                <a:ea typeface="+mn-ea"/>
                <a:cs typeface="+mn-cs"/>
              </a:rPr>
              <a:t>Tarkoituksena</a:t>
            </a:r>
            <a:r>
              <a:rPr lang="en-US" sz="3200">
                <a:latin typeface="+mn-lt"/>
                <a:ea typeface="+mn-ea"/>
                <a:cs typeface="+mn-cs"/>
              </a:rPr>
              <a:t> on </a:t>
            </a:r>
            <a:r>
              <a:rPr lang="en-US" sz="3200" err="1">
                <a:latin typeface="+mn-lt"/>
                <a:ea typeface="+mn-ea"/>
                <a:cs typeface="+mn-cs"/>
              </a:rPr>
              <a:t>opettaa</a:t>
            </a:r>
            <a:r>
              <a:rPr lang="en-US" sz="3200">
                <a:latin typeface="+mn-lt"/>
                <a:ea typeface="+mn-ea"/>
                <a:cs typeface="+mn-cs"/>
              </a:rPr>
              <a:t> </a:t>
            </a:r>
            <a:r>
              <a:rPr lang="en-US" sz="3200" err="1">
                <a:latin typeface="+mn-lt"/>
                <a:ea typeface="+mn-ea"/>
                <a:cs typeface="+mn-cs"/>
              </a:rPr>
              <a:t>aivojamme</a:t>
            </a:r>
            <a:r>
              <a:rPr lang="en-US" sz="3200">
                <a:latin typeface="+mn-lt"/>
                <a:ea typeface="+mn-ea"/>
                <a:cs typeface="+mn-cs"/>
              </a:rPr>
              <a:t> </a:t>
            </a:r>
            <a:r>
              <a:rPr lang="en-US" sz="3200" err="1">
                <a:latin typeface="+mn-lt"/>
                <a:ea typeface="+mn-ea"/>
                <a:cs typeface="+mn-cs"/>
              </a:rPr>
              <a:t>huomaamaan</a:t>
            </a:r>
            <a:r>
              <a:rPr lang="en-US" sz="3200">
                <a:latin typeface="+mn-lt"/>
                <a:ea typeface="+mn-ea"/>
                <a:cs typeface="+mn-cs"/>
              </a:rPr>
              <a:t> </a:t>
            </a:r>
            <a:r>
              <a:rPr lang="en-US" sz="3200" err="1">
                <a:latin typeface="+mn-lt"/>
                <a:ea typeface="+mn-ea"/>
                <a:cs typeface="+mn-cs"/>
              </a:rPr>
              <a:t>hyviä</a:t>
            </a:r>
            <a:r>
              <a:rPr lang="en-US" sz="3200">
                <a:latin typeface="+mn-lt"/>
                <a:ea typeface="+mn-ea"/>
                <a:cs typeface="+mn-cs"/>
              </a:rPr>
              <a:t> </a:t>
            </a:r>
            <a:r>
              <a:rPr lang="en-US" sz="3200" err="1">
                <a:latin typeface="+mn-lt"/>
                <a:ea typeface="+mn-ea"/>
                <a:cs typeface="+mn-cs"/>
              </a:rPr>
              <a:t>asioita</a:t>
            </a:r>
            <a:r>
              <a:rPr lang="en-US" sz="3200">
                <a:latin typeface="+mn-lt"/>
                <a:ea typeface="+mn-ea"/>
                <a:cs typeface="+mn-cs"/>
              </a:rPr>
              <a:t>, </a:t>
            </a:r>
            <a:r>
              <a:rPr lang="en-US" sz="3200" err="1">
                <a:latin typeface="+mn-lt"/>
                <a:ea typeface="+mn-ea"/>
                <a:cs typeface="+mn-cs"/>
              </a:rPr>
              <a:t>jotta</a:t>
            </a:r>
            <a:r>
              <a:rPr lang="en-US" sz="3200">
                <a:latin typeface="+mn-lt"/>
                <a:ea typeface="+mn-ea"/>
                <a:cs typeface="+mn-cs"/>
              </a:rPr>
              <a:t> </a:t>
            </a:r>
            <a:r>
              <a:rPr lang="en-US" sz="3200" err="1">
                <a:latin typeface="+mn-lt"/>
                <a:ea typeface="+mn-ea"/>
                <a:cs typeface="+mn-cs"/>
              </a:rPr>
              <a:t>voisimme</a:t>
            </a:r>
            <a:r>
              <a:rPr lang="en-US" sz="3200">
                <a:latin typeface="+mn-lt"/>
                <a:ea typeface="+mn-ea"/>
                <a:cs typeface="+mn-cs"/>
              </a:rPr>
              <a:t> </a:t>
            </a:r>
            <a:r>
              <a:rPr lang="en-US" sz="3200" err="1">
                <a:latin typeface="+mn-lt"/>
                <a:ea typeface="+mn-ea"/>
                <a:cs typeface="+mn-cs"/>
              </a:rPr>
              <a:t>kokea</a:t>
            </a:r>
            <a:r>
              <a:rPr lang="en-US" sz="3200">
                <a:latin typeface="+mn-lt"/>
                <a:ea typeface="+mn-ea"/>
                <a:cs typeface="+mn-cs"/>
              </a:rPr>
              <a:t> </a:t>
            </a:r>
            <a:r>
              <a:rPr lang="en-US" sz="3200" err="1">
                <a:latin typeface="+mn-lt"/>
                <a:ea typeface="+mn-ea"/>
                <a:cs typeface="+mn-cs"/>
              </a:rPr>
              <a:t>iloa</a:t>
            </a:r>
            <a:r>
              <a:rPr lang="en-US" sz="3200">
                <a:latin typeface="+mn-lt"/>
                <a:ea typeface="+mn-ea"/>
                <a:cs typeface="+mn-cs"/>
              </a:rPr>
              <a:t> ja </a:t>
            </a:r>
            <a:r>
              <a:rPr lang="en-US" sz="3200" err="1">
                <a:latin typeface="+mn-lt"/>
                <a:ea typeface="+mn-ea"/>
                <a:cs typeface="+mn-cs"/>
              </a:rPr>
              <a:t>innostusta</a:t>
            </a:r>
            <a:r>
              <a:rPr lang="en-US" sz="3200">
                <a:latin typeface="+mn-lt"/>
                <a:ea typeface="+mn-ea"/>
                <a:cs typeface="+mn-cs"/>
              </a:rPr>
              <a:t> </a:t>
            </a:r>
            <a:r>
              <a:rPr lang="en-US" sz="3200" err="1">
                <a:latin typeface="+mn-lt"/>
                <a:ea typeface="+mn-ea"/>
                <a:cs typeface="+mn-cs"/>
              </a:rPr>
              <a:t>yhä</a:t>
            </a:r>
            <a:r>
              <a:rPr lang="en-US" sz="3200">
                <a:latin typeface="+mn-lt"/>
                <a:ea typeface="+mn-ea"/>
                <a:cs typeface="+mn-cs"/>
              </a:rPr>
              <a:t> </a:t>
            </a:r>
            <a:r>
              <a:rPr lang="en-US" sz="3200" err="1">
                <a:latin typeface="+mn-lt"/>
                <a:ea typeface="+mn-ea"/>
                <a:cs typeface="+mn-cs"/>
              </a:rPr>
              <a:t>useammin</a:t>
            </a:r>
            <a:r>
              <a:rPr lang="en-US" sz="3200">
                <a:latin typeface="+mn-lt"/>
                <a:ea typeface="+mn-ea"/>
                <a:cs typeface="+mn-cs"/>
              </a:rPr>
              <a:t>. </a:t>
            </a:r>
            <a:r>
              <a:rPr lang="en-US" sz="3200" err="1">
                <a:latin typeface="+mn-lt"/>
                <a:ea typeface="+mn-ea"/>
                <a:cs typeface="+mn-cs"/>
              </a:rPr>
              <a:t>Tärkein</a:t>
            </a:r>
            <a:r>
              <a:rPr lang="en-US" sz="3200">
                <a:latin typeface="+mn-lt"/>
                <a:ea typeface="+mn-ea"/>
                <a:cs typeface="+mn-cs"/>
              </a:rPr>
              <a:t> </a:t>
            </a:r>
            <a:r>
              <a:rPr lang="en-US" sz="3200" err="1">
                <a:latin typeface="+mn-lt"/>
                <a:ea typeface="+mn-ea"/>
                <a:cs typeface="+mn-cs"/>
              </a:rPr>
              <a:t>onnellisuustaito</a:t>
            </a:r>
            <a:r>
              <a:rPr lang="en-US" sz="3200">
                <a:latin typeface="+mn-lt"/>
                <a:ea typeface="+mn-ea"/>
                <a:cs typeface="+mn-cs"/>
              </a:rPr>
              <a:t> on</a:t>
            </a:r>
          </a:p>
          <a:p>
            <a:pPr marL="0" lvl="0" indent="0" algn="ctr">
              <a:buNone/>
            </a:pPr>
            <a:r>
              <a:rPr lang="en-US" sz="3200">
                <a:latin typeface="+mn-lt"/>
                <a:ea typeface="+mn-ea"/>
                <a:cs typeface="+mn-cs"/>
              </a:rPr>
              <a:t>	</a:t>
            </a:r>
            <a:r>
              <a:rPr lang="en-US" sz="3200" b="1">
                <a:latin typeface="+mn-lt"/>
                <a:ea typeface="+mn-ea"/>
                <a:cs typeface="+mn-cs"/>
              </a:rPr>
              <a:t>KIITOLLISUUS</a:t>
            </a:r>
            <a:endParaRPr lang="en-US" sz="3200">
              <a:latin typeface="+mn-lt"/>
              <a:ea typeface="+mn-ea"/>
              <a:cs typeface="+mn-cs"/>
            </a:endParaRPr>
          </a:p>
          <a:p>
            <a:pPr marL="0" lvl="0"/>
            <a:endParaRPr lang="en-US" sz="3200">
              <a:latin typeface="+mn-lt"/>
              <a:ea typeface="+mn-ea"/>
              <a:cs typeface="+mn-cs"/>
              <a:hlinkClick r:id="rId3"/>
            </a:endParaRPr>
          </a:p>
          <a:p>
            <a:pPr marL="0" lvl="0"/>
            <a:endParaRPr lang="en-US" sz="3200">
              <a:latin typeface="+mn-lt"/>
              <a:ea typeface="+mn-ea"/>
              <a:cs typeface="+mn-cs"/>
            </a:endParaRPr>
          </a:p>
          <a:p>
            <a:pPr marL="0" lvl="0"/>
            <a:endParaRPr lang="en-US" sz="1100">
              <a:latin typeface="+mn-lt"/>
              <a:ea typeface="+mn-ea"/>
              <a:cs typeface="+mn-cs"/>
            </a:endParaRPr>
          </a:p>
          <a:p>
            <a:pPr marL="0" lvl="0"/>
            <a:endParaRPr lang="en-US" sz="1100">
              <a:latin typeface="+mn-lt"/>
              <a:ea typeface="+mn-ea"/>
              <a:cs typeface="+mn-cs"/>
            </a:endParaRPr>
          </a:p>
          <a:p>
            <a:endParaRPr lang="en-US" sz="1100">
              <a:latin typeface="+mn-lt"/>
              <a:ea typeface="+mn-ea"/>
              <a:cs typeface="+mn-cs"/>
            </a:endParaRPr>
          </a:p>
        </p:txBody>
      </p:sp>
      <p:sp>
        <p:nvSpPr>
          <p:cNvPr id="4" name="Alatunnisteen paikkamerkki 3"/>
          <p:cNvSpPr>
            <a:spLocks noGrp="1"/>
          </p:cNvSpPr>
          <p:nvPr>
            <p:ph type="ftr" sz="quarter" idx="11"/>
          </p:nvPr>
        </p:nvSpPr>
        <p:spPr>
          <a:xfrm rot="16200000">
            <a:off x="9812115" y="1591485"/>
            <a:ext cx="3548094"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i-FI" sz="1200" b="0" i="0" u="none" strike="noStrike" kern="1200" cap="none" spc="0" normalizeH="0" baseline="0" noProof="0">
                <a:ln>
                  <a:noFill/>
                </a:ln>
                <a:solidFill>
                  <a:prstClr val="black">
                    <a:alpha val="60000"/>
                  </a:prstClr>
                </a:solidFill>
                <a:effectLst/>
                <a:uLnTx/>
                <a:uFillTx/>
                <a:latin typeface="Calibri" panose="020F0502020204030204"/>
                <a:ea typeface="+mn-ea"/>
                <a:cs typeface="Arial" panose="020B0604020202020204" pitchFamily="34" charset="0"/>
              </a:rPr>
              <a:t>Sari Granroth-Nalkki ja Tiina Heikkinen</a:t>
            </a:r>
            <a:endParaRPr kumimoji="0" lang="en-US" sz="1200" b="0" i="0" u="none" strike="noStrike" kern="1200" cap="none" spc="0" normalizeH="0" baseline="0" noProof="0">
              <a:ln>
                <a:noFill/>
              </a:ln>
              <a:solidFill>
                <a:prstClr val="black">
                  <a:alpha val="60000"/>
                </a:prstClr>
              </a:solidFill>
              <a:effectLst/>
              <a:uLnTx/>
              <a:uFillTx/>
              <a:latin typeface="Calibri" panose="020F0502020204030204"/>
              <a:ea typeface="+mn-ea"/>
              <a:cs typeface="Arial" panose="020B0604020202020204" pitchFamily="34" charset="0"/>
            </a:endParaRPr>
          </a:p>
        </p:txBody>
      </p:sp>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650" y="3684772"/>
            <a:ext cx="2635759" cy="2752751"/>
          </a:xfrm>
          <a:prstGeom prst="rect">
            <a:avLst/>
          </a:prstGeom>
          <a:solidFill>
            <a:srgbClr val="FFFFFF">
              <a:shade val="85000"/>
            </a:srgbClr>
          </a:solidFill>
        </p:spPr>
      </p:pic>
      <p:sp>
        <p:nvSpPr>
          <p:cNvPr id="21"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3" name="Straight Connector 2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7" name="Tekstiruutu 6">
            <a:extLst>
              <a:ext uri="{FF2B5EF4-FFF2-40B4-BE49-F238E27FC236}">
                <a16:creationId xmlns:a16="http://schemas.microsoft.com/office/drawing/2014/main" id="{76D4CD01-C2DC-46C5-B088-B2649DF9F1B6}"/>
              </a:ext>
            </a:extLst>
          </p:cNvPr>
          <p:cNvSpPr txBox="1"/>
          <p:nvPr/>
        </p:nvSpPr>
        <p:spPr>
          <a:xfrm>
            <a:off x="3106531" y="2468422"/>
            <a:ext cx="2307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hlinkClick r:id="rId3"/>
              </a:rPr>
              <a:t>www.viitotturakkaus.fi</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kiitollisuuskortit</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Kuva 15">
            <a:extLst>
              <a:ext uri="{FF2B5EF4-FFF2-40B4-BE49-F238E27FC236}">
                <a16:creationId xmlns:a16="http://schemas.microsoft.com/office/drawing/2014/main" id="{6089BA5A-7D86-4385-A991-2AEE1A3958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44" t="14580" r="37829" b="15609"/>
          <a:stretch/>
        </p:blipFill>
        <p:spPr>
          <a:xfrm>
            <a:off x="9396849" y="4170223"/>
            <a:ext cx="2755056" cy="2692216"/>
          </a:xfrm>
          <a:prstGeom prst="rect">
            <a:avLst/>
          </a:prstGeom>
          <a:noFill/>
        </p:spPr>
      </p:pic>
      <p:sp>
        <p:nvSpPr>
          <p:cNvPr id="18" name="Tekstiruutu 17">
            <a:extLst>
              <a:ext uri="{FF2B5EF4-FFF2-40B4-BE49-F238E27FC236}">
                <a16:creationId xmlns:a16="http://schemas.microsoft.com/office/drawing/2014/main" id="{AA6171C1-AC37-4E18-BDA8-77E55D25D2A9}"/>
              </a:ext>
            </a:extLst>
          </p:cNvPr>
          <p:cNvSpPr txBox="1"/>
          <p:nvPr/>
        </p:nvSpPr>
        <p:spPr>
          <a:xfrm>
            <a:off x="6037780" y="6437523"/>
            <a:ext cx="6154220" cy="123110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Calibri" panose="020F0502020204030204"/>
                <a:ea typeface="+mn-ea"/>
                <a:cs typeface="+mn-cs"/>
                <a:hlinkClick r:id="rId6"/>
              </a:rPr>
              <a:t>https://wheelofnames.com/fi/z8d-62b</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hlinkClick r:id="rId3"/>
            </a:endParaRPr>
          </a:p>
        </p:txBody>
      </p:sp>
      <p:pic>
        <p:nvPicPr>
          <p:cNvPr id="20" name="Sisällön paikkamerkki 3">
            <a:extLst>
              <a:ext uri="{FF2B5EF4-FFF2-40B4-BE49-F238E27FC236}">
                <a16:creationId xmlns:a16="http://schemas.microsoft.com/office/drawing/2014/main" id="{4FE8B6E1-F50A-4A97-B2D2-71C42B86E9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600" t="15314" r="39456" b="13366"/>
          <a:stretch/>
        </p:blipFill>
        <p:spPr>
          <a:xfrm>
            <a:off x="7749713" y="336638"/>
            <a:ext cx="2631497" cy="2609659"/>
          </a:xfrm>
          <a:prstGeom prst="rect">
            <a:avLst/>
          </a:prstGeom>
        </p:spPr>
      </p:pic>
      <p:sp>
        <p:nvSpPr>
          <p:cNvPr id="22" name="Tekstiruutu 21">
            <a:extLst>
              <a:ext uri="{FF2B5EF4-FFF2-40B4-BE49-F238E27FC236}">
                <a16:creationId xmlns:a16="http://schemas.microsoft.com/office/drawing/2014/main" id="{812B8F9B-2CB0-4E21-BBD8-6A5304DA8C18}"/>
              </a:ext>
            </a:extLst>
          </p:cNvPr>
          <p:cNvSpPr txBox="1"/>
          <p:nvPr/>
        </p:nvSpPr>
        <p:spPr>
          <a:xfrm>
            <a:off x="7377845" y="76522"/>
            <a:ext cx="61542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Calibri" panose="020F0502020204030204"/>
                <a:ea typeface="+mn-ea"/>
                <a:cs typeface="+mn-cs"/>
                <a:hlinkClick r:id="rId8"/>
              </a:rPr>
              <a:t>https://wheelofnames.com/fi/9we-z7x</a:t>
            </a: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257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a:xfrm>
            <a:off x="839788" y="6262058"/>
            <a:ext cx="7587932" cy="318612"/>
          </a:xfrm>
        </p:spPr>
        <p:txBody>
          <a:bodyPr/>
          <a:lstStyle/>
          <a:p>
            <a:r>
              <a:rPr lang="fi-FI"/>
              <a:t>Sari Granroth-Nalkki ja Tiina Heikkinen</a:t>
            </a:r>
          </a:p>
        </p:txBody>
      </p:sp>
      <p:sp>
        <p:nvSpPr>
          <p:cNvPr id="4" name="Otsikko 3"/>
          <p:cNvSpPr>
            <a:spLocks noGrp="1"/>
          </p:cNvSpPr>
          <p:nvPr>
            <p:ph type="title"/>
          </p:nvPr>
        </p:nvSpPr>
        <p:spPr/>
        <p:txBody>
          <a:bodyPr/>
          <a:lstStyle/>
          <a:p>
            <a:r>
              <a:rPr lang="fi-FI"/>
              <a:t>Työskentelytavat</a:t>
            </a:r>
          </a:p>
        </p:txBody>
      </p:sp>
      <p:pic>
        <p:nvPicPr>
          <p:cNvPr id="5" name="Kuva 4"/>
          <p:cNvPicPr>
            <a:picLocks noChangeAspect="1"/>
          </p:cNvPicPr>
          <p:nvPr/>
        </p:nvPicPr>
        <p:blipFill>
          <a:blip r:embed="rId2"/>
          <a:stretch>
            <a:fillRect/>
          </a:stretch>
        </p:blipFill>
        <p:spPr>
          <a:xfrm>
            <a:off x="4371189" y="1375414"/>
            <a:ext cx="2647950" cy="2371725"/>
          </a:xfrm>
          <a:prstGeom prst="rect">
            <a:avLst/>
          </a:prstGeom>
        </p:spPr>
      </p:pic>
      <p:pic>
        <p:nvPicPr>
          <p:cNvPr id="6" name="Kuva 5"/>
          <p:cNvPicPr>
            <a:picLocks noChangeAspect="1"/>
          </p:cNvPicPr>
          <p:nvPr/>
        </p:nvPicPr>
        <p:blipFill>
          <a:blip r:embed="rId3"/>
          <a:stretch>
            <a:fillRect/>
          </a:stretch>
        </p:blipFill>
        <p:spPr>
          <a:xfrm>
            <a:off x="931470" y="1476745"/>
            <a:ext cx="2895600" cy="2238375"/>
          </a:xfrm>
          <a:prstGeom prst="rect">
            <a:avLst/>
          </a:prstGeom>
        </p:spPr>
      </p:pic>
      <p:pic>
        <p:nvPicPr>
          <p:cNvPr id="7" name="Kuva 6"/>
          <p:cNvPicPr>
            <a:picLocks noChangeAspect="1"/>
          </p:cNvPicPr>
          <p:nvPr/>
        </p:nvPicPr>
        <p:blipFill>
          <a:blip r:embed="rId4"/>
          <a:stretch>
            <a:fillRect/>
          </a:stretch>
        </p:blipFill>
        <p:spPr>
          <a:xfrm>
            <a:off x="7879080" y="1594489"/>
            <a:ext cx="2362200" cy="2152650"/>
          </a:xfrm>
          <a:prstGeom prst="rect">
            <a:avLst/>
          </a:prstGeom>
        </p:spPr>
      </p:pic>
      <p:pic>
        <p:nvPicPr>
          <p:cNvPr id="8" name="Kuva 7"/>
          <p:cNvPicPr>
            <a:picLocks noChangeAspect="1"/>
          </p:cNvPicPr>
          <p:nvPr/>
        </p:nvPicPr>
        <p:blipFill>
          <a:blip r:embed="rId5"/>
          <a:stretch>
            <a:fillRect/>
          </a:stretch>
        </p:blipFill>
        <p:spPr>
          <a:xfrm>
            <a:off x="1101725" y="3958436"/>
            <a:ext cx="2371725" cy="2028825"/>
          </a:xfrm>
          <a:prstGeom prst="rect">
            <a:avLst/>
          </a:prstGeom>
        </p:spPr>
      </p:pic>
      <p:pic>
        <p:nvPicPr>
          <p:cNvPr id="9" name="Kuva 8"/>
          <p:cNvPicPr>
            <a:picLocks noChangeAspect="1"/>
          </p:cNvPicPr>
          <p:nvPr/>
        </p:nvPicPr>
        <p:blipFill>
          <a:blip r:embed="rId6"/>
          <a:stretch>
            <a:fillRect/>
          </a:stretch>
        </p:blipFill>
        <p:spPr>
          <a:xfrm>
            <a:off x="4561689" y="3903735"/>
            <a:ext cx="2266950" cy="2057400"/>
          </a:xfrm>
          <a:prstGeom prst="rect">
            <a:avLst/>
          </a:prstGeom>
        </p:spPr>
      </p:pic>
      <p:pic>
        <p:nvPicPr>
          <p:cNvPr id="10" name="Kuva 9"/>
          <p:cNvPicPr>
            <a:picLocks noChangeAspect="1"/>
          </p:cNvPicPr>
          <p:nvPr/>
        </p:nvPicPr>
        <p:blipFill>
          <a:blip r:embed="rId7"/>
          <a:stretch>
            <a:fillRect/>
          </a:stretch>
        </p:blipFill>
        <p:spPr>
          <a:xfrm>
            <a:off x="8107378" y="3715120"/>
            <a:ext cx="2009775" cy="2000250"/>
          </a:xfrm>
          <a:prstGeom prst="rect">
            <a:avLst/>
          </a:prstGeom>
        </p:spPr>
      </p:pic>
      <p:sp>
        <p:nvSpPr>
          <p:cNvPr id="11" name="Tekstiruutu 10"/>
          <p:cNvSpPr txBox="1"/>
          <p:nvPr/>
        </p:nvSpPr>
        <p:spPr>
          <a:xfrm>
            <a:off x="8030737" y="5804048"/>
            <a:ext cx="2210543" cy="369332"/>
          </a:xfrm>
          <a:prstGeom prst="rect">
            <a:avLst/>
          </a:prstGeom>
          <a:noFill/>
        </p:spPr>
        <p:txBody>
          <a:bodyPr wrap="square" rtlCol="0">
            <a:spAutoFit/>
          </a:bodyPr>
          <a:lstStyle/>
          <a:p>
            <a:r>
              <a:rPr lang="fi-FI"/>
              <a:t>Kuvat GrapePeople</a:t>
            </a:r>
          </a:p>
        </p:txBody>
      </p:sp>
    </p:spTree>
    <p:extLst>
      <p:ext uri="{BB962C8B-B14F-4D97-AF65-F5344CB8AC3E}">
        <p14:creationId xmlns:p14="http://schemas.microsoft.com/office/powerpoint/2010/main" val="712692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92D050"/>
        </a:solidFill>
        <a:effectLst/>
      </p:bgPr>
    </p:bg>
    <p:spTree>
      <p:nvGrpSpPr>
        <p:cNvPr id="1" name=""/>
        <p:cNvGrpSpPr/>
        <p:nvPr/>
      </p:nvGrpSpPr>
      <p:grpSpPr>
        <a:xfrm>
          <a:off x="0" y="0"/>
          <a:ext cx="0" cy="0"/>
          <a:chOff x="0" y="0"/>
          <a:chExt cx="0" cy="0"/>
        </a:xfrm>
      </p:grpSpPr>
      <p:sp>
        <p:nvSpPr>
          <p:cNvPr id="5" name="Tekstiruutu 4"/>
          <p:cNvSpPr txBox="1"/>
          <p:nvPr/>
        </p:nvSpPr>
        <p:spPr>
          <a:xfrm>
            <a:off x="6251713" y="9832"/>
            <a:ext cx="3978519" cy="646331"/>
          </a:xfrm>
          <a:prstGeom prst="rect">
            <a:avLst/>
          </a:prstGeom>
          <a:noFill/>
        </p:spPr>
        <p:txBody>
          <a:bodyPr wrap="square" rtlCol="0">
            <a:spAutoFit/>
          </a:bodyPr>
          <a:lstStyle/>
          <a:p>
            <a:r>
              <a:rPr lang="fi-FI" sz="3600">
                <a:latin typeface="Trebuchet MS" panose="020B0603020202020204" pitchFamily="34" charset="0"/>
              </a:rPr>
              <a:t>Onnellisuustaidot</a:t>
            </a:r>
          </a:p>
        </p:txBody>
      </p:sp>
      <p:pic>
        <p:nvPicPr>
          <p:cNvPr id="7" name="Sisällön paikkamerkki 6"/>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70709" y="0"/>
            <a:ext cx="4779963" cy="5903912"/>
          </a:xfrm>
          <a:prstGeom prst="rect">
            <a:avLst/>
          </a:prstGeom>
        </p:spPr>
      </p:pic>
      <p:sp>
        <p:nvSpPr>
          <p:cNvPr id="8" name="Tekstiruutu 7"/>
          <p:cNvSpPr txBox="1"/>
          <p:nvPr/>
        </p:nvSpPr>
        <p:spPr>
          <a:xfrm>
            <a:off x="4890052" y="526775"/>
            <a:ext cx="7231239" cy="3693319"/>
          </a:xfrm>
          <a:prstGeom prst="rect">
            <a:avLst/>
          </a:prstGeom>
          <a:noFill/>
        </p:spPr>
        <p:txBody>
          <a:bodyPr wrap="square" rtlCol="0">
            <a:spAutoFit/>
          </a:bodyPr>
          <a:lstStyle/>
          <a:p>
            <a:r>
              <a:rPr lang="fi-FI" b="1" u="sng">
                <a:latin typeface="Trebuchet MS" panose="020B0603020202020204" pitchFamily="34" charset="0"/>
              </a:rPr>
              <a:t>5 sormen onnellisuus ja hyvän huomaamisen harjoitus</a:t>
            </a:r>
          </a:p>
          <a:p>
            <a:r>
              <a:rPr lang="fi-FI">
                <a:latin typeface="Trebuchet MS" panose="020B0603020202020204" pitchFamily="34" charset="0"/>
              </a:rPr>
              <a:t>Harjoituksen voi tehdä istuen, seisten tai maaten. Silmät voidaan sulkea.</a:t>
            </a:r>
          </a:p>
          <a:p>
            <a:r>
              <a:rPr lang="fi-FI">
                <a:latin typeface="Trebuchet MS" panose="020B0603020202020204" pitchFamily="34" charset="0"/>
              </a:rPr>
              <a:t>Harjoituksessa käydään jokainen sormi järjestyksessä läpi, aloittaen pikkurillistä. </a:t>
            </a:r>
          </a:p>
          <a:p>
            <a:r>
              <a:rPr lang="fi-FI">
                <a:latin typeface="Trebuchet MS" panose="020B0603020202020204" pitchFamily="34" charset="0"/>
              </a:rPr>
              <a:t>Pyydä osallistujia tarttumaan vasemman käden pikkurilliin lempeästi kiinni oikealla kädellä (käsillä ei ole oikeasti merkitystä, mutta helpottaa ohjaamista) ja pohtimaan hetken kysymystä </a:t>
            </a:r>
          </a:p>
          <a:p>
            <a:r>
              <a:rPr lang="fi-FI" b="1">
                <a:latin typeface="Trebuchet MS" panose="020B0603020202020204" pitchFamily="34" charset="0"/>
              </a:rPr>
              <a:t>Mikä elämässäni on tällä hetkellä hyvin?/Mitä kivaa tänään on tapahtunut?</a:t>
            </a:r>
          </a:p>
          <a:p>
            <a:r>
              <a:rPr lang="fi-FI">
                <a:latin typeface="Trebuchet MS" panose="020B0603020202020204" pitchFamily="34" charset="0"/>
              </a:rPr>
              <a:t>Hetken ajattelun jälkeen siirrytään seuraavaan sormeen. Näin edetään koko käsi läpi.</a:t>
            </a:r>
          </a:p>
          <a:p>
            <a:endParaRPr lang="fi-FI"/>
          </a:p>
        </p:txBody>
      </p:sp>
      <p:sp>
        <p:nvSpPr>
          <p:cNvPr id="9" name="Tekstiruutu 8"/>
          <p:cNvSpPr txBox="1"/>
          <p:nvPr/>
        </p:nvSpPr>
        <p:spPr>
          <a:xfrm>
            <a:off x="712381" y="6410515"/>
            <a:ext cx="2644185" cy="369332"/>
          </a:xfrm>
          <a:prstGeom prst="rect">
            <a:avLst/>
          </a:prstGeom>
          <a:noFill/>
        </p:spPr>
        <p:txBody>
          <a:bodyPr wrap="none" rtlCol="0">
            <a:spAutoFit/>
          </a:bodyPr>
          <a:lstStyle/>
          <a:p>
            <a:r>
              <a:rPr lang="fi-FI"/>
              <a:t>Avola &amp; Pentikäinen, 2019</a:t>
            </a:r>
          </a:p>
        </p:txBody>
      </p:sp>
      <p:sp>
        <p:nvSpPr>
          <p:cNvPr id="2" name="Tekstiruutu 1"/>
          <p:cNvSpPr txBox="1"/>
          <p:nvPr/>
        </p:nvSpPr>
        <p:spPr>
          <a:xfrm>
            <a:off x="3718720" y="4104861"/>
            <a:ext cx="8685315" cy="2862322"/>
          </a:xfrm>
          <a:prstGeom prst="rect">
            <a:avLst/>
          </a:prstGeom>
          <a:noFill/>
        </p:spPr>
        <p:txBody>
          <a:bodyPr wrap="square" rtlCol="0">
            <a:spAutoFit/>
          </a:bodyPr>
          <a:lstStyle/>
          <a:p>
            <a:r>
              <a:rPr lang="fi-FI">
                <a:latin typeface="Trebuchet MS" panose="020B0603020202020204" pitchFamily="34" charset="0"/>
              </a:rPr>
              <a:t>Pohdittavat kysymykset (huom. vaihtoehtoiset kysymykset):</a:t>
            </a:r>
          </a:p>
          <a:p>
            <a:r>
              <a:rPr lang="fi-FI" b="1">
                <a:latin typeface="Trebuchet MS" panose="020B0603020202020204" pitchFamily="34" charset="0"/>
              </a:rPr>
              <a:t>Mikä elämässäni on tällä hetkellä hyvin?/Mitä kivaa on tapahtunut tänään?</a:t>
            </a:r>
          </a:p>
          <a:p>
            <a:r>
              <a:rPr lang="fi-FI" b="1">
                <a:latin typeface="Trebuchet MS" panose="020B0603020202020204" pitchFamily="34" charset="0"/>
              </a:rPr>
              <a:t>Mistä olen elämässäni tällä hetkellä onnellinen?/Mitkä asiat tekevät minut onnelliseksi?</a:t>
            </a:r>
          </a:p>
          <a:p>
            <a:r>
              <a:rPr lang="fi-FI" b="1">
                <a:latin typeface="Trebuchet MS" panose="020B0603020202020204" pitchFamily="34" charset="0"/>
              </a:rPr>
              <a:t>Mitkä asiat tuovat minulle tällä hetkellä iloa?/Missä onnistuin tänään?</a:t>
            </a:r>
          </a:p>
          <a:p>
            <a:r>
              <a:rPr lang="fi-FI" b="1">
                <a:latin typeface="Trebuchet MS" panose="020B0603020202020204" pitchFamily="34" charset="0"/>
              </a:rPr>
              <a:t>Mistä olen juuri tällä hetkellä kiitollinen?/ Mitä/ketä ilman elämäni olisi vaikeaa?</a:t>
            </a:r>
          </a:p>
          <a:p>
            <a:r>
              <a:rPr lang="fi-FI" b="1">
                <a:latin typeface="Trebuchet MS" panose="020B0603020202020204" pitchFamily="34" charset="0"/>
              </a:rPr>
              <a:t>Miltä minusta tuntuu nyt?</a:t>
            </a:r>
          </a:p>
          <a:p>
            <a:r>
              <a:rPr lang="fi-FI">
                <a:latin typeface="Trebuchet MS" panose="020B0603020202020204" pitchFamily="34" charset="0"/>
              </a:rPr>
              <a:t>Lopuksi voidaan keskustella tuntemuksista.</a:t>
            </a:r>
          </a:p>
          <a:p>
            <a:endParaRPr lang="fi-FI"/>
          </a:p>
        </p:txBody>
      </p:sp>
      <p:sp>
        <p:nvSpPr>
          <p:cNvPr id="3" name="Alatunnisteen paikkamerkki 2">
            <a:extLst>
              <a:ext uri="{FF2B5EF4-FFF2-40B4-BE49-F238E27FC236}">
                <a16:creationId xmlns:a16="http://schemas.microsoft.com/office/drawing/2014/main" id="{B0744A14-3CCC-479F-95C4-0BD237BBA3E2}"/>
              </a:ext>
            </a:extLst>
          </p:cNvPr>
          <p:cNvSpPr>
            <a:spLocks noGrp="1"/>
          </p:cNvSpPr>
          <p:nvPr>
            <p:ph type="ftr" sz="quarter" idx="11"/>
          </p:nvPr>
        </p:nvSpPr>
        <p:spPr>
          <a:xfrm>
            <a:off x="2302034" y="6529556"/>
            <a:ext cx="7587932" cy="318612"/>
          </a:xfrm>
        </p:spPr>
        <p:txBody>
          <a:bodyPr/>
          <a:lstStyle/>
          <a:p>
            <a:r>
              <a:rPr lang="fi-FI"/>
              <a:t>Sari Granroth-Nalkki ja Tiina Heikkinen</a:t>
            </a:r>
          </a:p>
        </p:txBody>
      </p:sp>
    </p:spTree>
    <p:extLst>
      <p:ext uri="{BB962C8B-B14F-4D97-AF65-F5344CB8AC3E}">
        <p14:creationId xmlns:p14="http://schemas.microsoft.com/office/powerpoint/2010/main" val="4133935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p:nvPr/>
        </p:nvPicPr>
        <p:blipFill rotWithShape="1">
          <a:blip r:embed="rId3"/>
          <a:srcRect l="6125" t="7910" r="67057" b="56865"/>
          <a:stretch/>
        </p:blipFill>
        <p:spPr bwMode="auto">
          <a:xfrm>
            <a:off x="411075" y="138599"/>
            <a:ext cx="2021783" cy="2654531"/>
          </a:xfrm>
          <a:prstGeom prst="rect">
            <a:avLst/>
          </a:prstGeom>
          <a:ln>
            <a:noFill/>
          </a:ln>
          <a:extLst>
            <a:ext uri="{53640926-AAD7-44D8-BBD7-CCE9431645EC}">
              <a14:shadowObscured xmlns:a14="http://schemas.microsoft.com/office/drawing/2010/main"/>
            </a:ext>
          </a:extLst>
        </p:spPr>
      </p:pic>
      <p:sp>
        <p:nvSpPr>
          <p:cNvPr id="3" name="Otsikko 2"/>
          <p:cNvSpPr>
            <a:spLocks noGrp="1"/>
          </p:cNvSpPr>
          <p:nvPr>
            <p:ph type="title"/>
          </p:nvPr>
        </p:nvSpPr>
        <p:spPr>
          <a:xfrm>
            <a:off x="2986347" y="410148"/>
            <a:ext cx="8854440" cy="968106"/>
          </a:xfrm>
        </p:spPr>
        <p:txBody>
          <a:bodyPr>
            <a:normAutofit fontScale="90000"/>
          </a:bodyPr>
          <a:lstStyle/>
          <a:p>
            <a:r>
              <a:rPr lang="fi-FI"/>
              <a:t>Läsnäolotaito on yksi tärkeimmistä oppimaan oppimisen taidoista</a:t>
            </a:r>
          </a:p>
        </p:txBody>
      </p:sp>
      <p:pic>
        <p:nvPicPr>
          <p:cNvPr id="11" name="Kuva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944" y="5468697"/>
            <a:ext cx="1307351" cy="1307351"/>
          </a:xfrm>
          <a:prstGeom prst="rect">
            <a:avLst/>
          </a:prstGeom>
        </p:spPr>
      </p:pic>
      <p:pic>
        <p:nvPicPr>
          <p:cNvPr id="6" name="Kuva 5"/>
          <p:cNvPicPr/>
          <p:nvPr/>
        </p:nvPicPr>
        <p:blipFill rotWithShape="1">
          <a:blip r:embed="rId5"/>
          <a:srcRect l="6072" t="32180" r="60072" b="33224"/>
          <a:stretch/>
        </p:blipFill>
        <p:spPr bwMode="auto">
          <a:xfrm>
            <a:off x="6201295" y="2139143"/>
            <a:ext cx="5578004" cy="4302550"/>
          </a:xfrm>
          <a:prstGeom prst="rect">
            <a:avLst/>
          </a:prstGeom>
          <a:ln>
            <a:noFill/>
          </a:ln>
          <a:extLst>
            <a:ext uri="{53640926-AAD7-44D8-BBD7-CCE9431645EC}">
              <a14:shadowObscured xmlns:a14="http://schemas.microsoft.com/office/drawing/2010/main"/>
            </a:ext>
          </a:extLst>
        </p:spPr>
      </p:pic>
      <p:sp>
        <p:nvSpPr>
          <p:cNvPr id="7" name="Tekstiruutu 6"/>
          <p:cNvSpPr txBox="1"/>
          <p:nvPr/>
        </p:nvSpPr>
        <p:spPr>
          <a:xfrm>
            <a:off x="2571210" y="2282664"/>
            <a:ext cx="3946324" cy="3108543"/>
          </a:xfrm>
          <a:prstGeom prst="rect">
            <a:avLst/>
          </a:prstGeom>
          <a:noFill/>
        </p:spPr>
        <p:txBody>
          <a:bodyPr wrap="square" rtlCol="0">
            <a:spAutoFit/>
          </a:bodyPr>
          <a:lstStyle/>
          <a:p>
            <a:r>
              <a:rPr lang="fi-FI" sz="2800">
                <a:latin typeface="Trebuchet MS" panose="020B0603020202020204" pitchFamily="34" charset="0"/>
              </a:rPr>
              <a:t>Taitoa…</a:t>
            </a:r>
          </a:p>
          <a:p>
            <a:r>
              <a:rPr lang="fi-FI" sz="2800">
                <a:latin typeface="Trebuchet MS" panose="020B0603020202020204" pitchFamily="34" charset="0"/>
              </a:rPr>
              <a:t>	rauhoittua,</a:t>
            </a:r>
          </a:p>
          <a:p>
            <a:r>
              <a:rPr lang="fi-FI" sz="2800">
                <a:latin typeface="Trebuchet MS" panose="020B0603020202020204" pitchFamily="34" charset="0"/>
              </a:rPr>
              <a:t>	keskittyä,</a:t>
            </a:r>
          </a:p>
          <a:p>
            <a:r>
              <a:rPr lang="fi-FI" sz="2800">
                <a:latin typeface="Trebuchet MS" panose="020B0603020202020204" pitchFamily="34" charset="0"/>
              </a:rPr>
              <a:t>	rauhoittaa 	itsensä 	stressaavissa 	tilanteissa.</a:t>
            </a:r>
          </a:p>
        </p:txBody>
      </p:sp>
      <p:sp>
        <p:nvSpPr>
          <p:cNvPr id="4" name="Alatunnisteen paikkamerkki 3"/>
          <p:cNvSpPr>
            <a:spLocks noGrp="1"/>
          </p:cNvSpPr>
          <p:nvPr>
            <p:ph type="ftr" sz="quarter" idx="11"/>
          </p:nvPr>
        </p:nvSpPr>
        <p:spPr/>
        <p:txBody>
          <a:bodyPr/>
          <a:lstStyle/>
          <a:p>
            <a:r>
              <a:rPr lang="fi-FI"/>
              <a:t>Sari Granroth-Nalkki ja Tiina Heikkinen</a:t>
            </a:r>
          </a:p>
        </p:txBody>
      </p:sp>
      <p:pic>
        <p:nvPicPr>
          <p:cNvPr id="8" name="Kuva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66" y="2964698"/>
            <a:ext cx="2307792" cy="1741210"/>
          </a:xfrm>
          <a:prstGeom prst="rect">
            <a:avLst/>
          </a:prstGeom>
        </p:spPr>
      </p:pic>
      <p:sp>
        <p:nvSpPr>
          <p:cNvPr id="10" name="Tekstiruutu 9"/>
          <p:cNvSpPr txBox="1"/>
          <p:nvPr/>
        </p:nvSpPr>
        <p:spPr>
          <a:xfrm>
            <a:off x="111766" y="6473733"/>
            <a:ext cx="1852880" cy="369332"/>
          </a:xfrm>
          <a:prstGeom prst="rect">
            <a:avLst/>
          </a:prstGeom>
          <a:noFill/>
        </p:spPr>
        <p:txBody>
          <a:bodyPr wrap="none" rtlCol="0">
            <a:spAutoFit/>
          </a:bodyPr>
          <a:lstStyle/>
          <a:p>
            <a:r>
              <a:rPr lang="fi-FI" err="1"/>
              <a:t>Insight</a:t>
            </a:r>
            <a:r>
              <a:rPr lang="fi-FI"/>
              <a:t> </a:t>
            </a:r>
            <a:r>
              <a:rPr lang="fi-FI" err="1"/>
              <a:t>timer</a:t>
            </a:r>
            <a:r>
              <a:rPr lang="fi-FI"/>
              <a:t> -</a:t>
            </a:r>
            <a:r>
              <a:rPr lang="fi-FI" err="1"/>
              <a:t>app</a:t>
            </a:r>
            <a:endParaRPr lang="fi-FI"/>
          </a:p>
        </p:txBody>
      </p:sp>
      <p:sp>
        <p:nvSpPr>
          <p:cNvPr id="9" name="Tekstiruutu 8"/>
          <p:cNvSpPr txBox="1"/>
          <p:nvPr/>
        </p:nvSpPr>
        <p:spPr>
          <a:xfrm>
            <a:off x="900829" y="5072661"/>
            <a:ext cx="1578061" cy="923330"/>
          </a:xfrm>
          <a:prstGeom prst="rect">
            <a:avLst/>
          </a:prstGeom>
          <a:noFill/>
        </p:spPr>
        <p:txBody>
          <a:bodyPr wrap="none" rtlCol="0">
            <a:spAutoFit/>
          </a:bodyPr>
          <a:lstStyle/>
          <a:p>
            <a:r>
              <a:rPr lang="fi-FI">
                <a:hlinkClick r:id="rId7"/>
              </a:rPr>
              <a:t>www.Chillaa.io</a:t>
            </a:r>
            <a:endParaRPr lang="fi-FI"/>
          </a:p>
          <a:p>
            <a:endParaRPr lang="fi-FI"/>
          </a:p>
          <a:p>
            <a:endParaRPr lang="fi-FI"/>
          </a:p>
        </p:txBody>
      </p:sp>
    </p:spTree>
    <p:extLst>
      <p:ext uri="{BB962C8B-B14F-4D97-AF65-F5344CB8AC3E}">
        <p14:creationId xmlns:p14="http://schemas.microsoft.com/office/powerpoint/2010/main" val="3718942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tunnisteen paikkamerkki 2"/>
          <p:cNvSpPr>
            <a:spLocks noGrp="1"/>
          </p:cNvSpPr>
          <p:nvPr>
            <p:ph type="ftr" sz="quarter" idx="11"/>
          </p:nvPr>
        </p:nvSpPr>
        <p:spPr/>
        <p:txBody>
          <a:bodyPr/>
          <a:lstStyle/>
          <a:p>
            <a:r>
              <a:rPr lang="fi-FI"/>
              <a:t>Sari Granroth-Nalkki ja Tiina Heikkinen</a:t>
            </a:r>
            <a:endParaRPr lang="en-US"/>
          </a:p>
        </p:txBody>
      </p:sp>
      <p:cxnSp>
        <p:nvCxnSpPr>
          <p:cNvPr id="6" name="Suora nuoliyhdysviiva 5"/>
          <p:cNvCxnSpPr/>
          <p:nvPr/>
        </p:nvCxnSpPr>
        <p:spPr>
          <a:xfrm>
            <a:off x="4474234" y="1414732"/>
            <a:ext cx="5394385" cy="115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uora nuoliyhdysviiva 8"/>
          <p:cNvCxnSpPr/>
          <p:nvPr/>
        </p:nvCxnSpPr>
        <p:spPr>
          <a:xfrm>
            <a:off x="9960634" y="1662023"/>
            <a:ext cx="69011" cy="42441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uora nuoliyhdysviiva 11"/>
          <p:cNvCxnSpPr/>
          <p:nvPr/>
        </p:nvCxnSpPr>
        <p:spPr>
          <a:xfrm flipV="1">
            <a:off x="4330460" y="1570008"/>
            <a:ext cx="5751" cy="433621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uora nuoliyhdysviiva 16"/>
          <p:cNvCxnSpPr/>
          <p:nvPr/>
        </p:nvCxnSpPr>
        <p:spPr>
          <a:xfrm flipH="1" flipV="1">
            <a:off x="4416725" y="6078747"/>
            <a:ext cx="5486400"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Kuva 19"/>
          <p:cNvPicPr>
            <a:picLocks noChangeAspect="1"/>
          </p:cNvPicPr>
          <p:nvPr/>
        </p:nvPicPr>
        <p:blipFill rotWithShape="1">
          <a:blip r:embed="rId3" cstate="print">
            <a:extLst>
              <a:ext uri="{28A0092B-C50C-407E-A947-70E740481C1C}">
                <a14:useLocalDpi xmlns:a14="http://schemas.microsoft.com/office/drawing/2010/main" val="0"/>
              </a:ext>
            </a:extLst>
          </a:blip>
          <a:srcRect l="-1" r="42202" b="48092"/>
          <a:stretch/>
        </p:blipFill>
        <p:spPr>
          <a:xfrm>
            <a:off x="5189507" y="1958196"/>
            <a:ext cx="3963838" cy="3559834"/>
          </a:xfrm>
          <a:prstGeom prst="rect">
            <a:avLst/>
          </a:prstGeom>
        </p:spPr>
      </p:pic>
      <p:sp>
        <p:nvSpPr>
          <p:cNvPr id="21" name="Räjähdys 1 20"/>
          <p:cNvSpPr/>
          <p:nvPr/>
        </p:nvSpPr>
        <p:spPr>
          <a:xfrm>
            <a:off x="3818627" y="933421"/>
            <a:ext cx="598098" cy="712457"/>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Räjähdys 1 21"/>
          <p:cNvSpPr/>
          <p:nvPr/>
        </p:nvSpPr>
        <p:spPr>
          <a:xfrm>
            <a:off x="3828691" y="5775056"/>
            <a:ext cx="598098" cy="712457"/>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Räjähdys 1 22"/>
          <p:cNvSpPr/>
          <p:nvPr/>
        </p:nvSpPr>
        <p:spPr>
          <a:xfrm>
            <a:off x="9960634" y="1070005"/>
            <a:ext cx="598098" cy="712457"/>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 name="Räjähdys 1 23"/>
          <p:cNvSpPr/>
          <p:nvPr/>
        </p:nvSpPr>
        <p:spPr>
          <a:xfrm>
            <a:off x="9960634" y="5826455"/>
            <a:ext cx="598098" cy="712457"/>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3" name="Sisällön paikkamerkki 4">
            <a:extLst>
              <a:ext uri="{FF2B5EF4-FFF2-40B4-BE49-F238E27FC236}">
                <a16:creationId xmlns:a16="http://schemas.microsoft.com/office/drawing/2014/main" id="{0737AC17-7D81-4C59-BD3E-1C446E770218}"/>
              </a:ext>
            </a:extLst>
          </p:cNvPr>
          <p:cNvPicPr>
            <a:picLocks noChangeAspect="1"/>
          </p:cNvPicPr>
          <p:nvPr/>
        </p:nvPicPr>
        <p:blipFill rotWithShape="1">
          <a:blip r:embed="rId4">
            <a:extLst>
              <a:ext uri="{28A0092B-C50C-407E-A947-70E740481C1C}">
                <a14:useLocalDpi xmlns:a14="http://schemas.microsoft.com/office/drawing/2010/main" val="0"/>
              </a:ext>
            </a:extLst>
          </a:blip>
          <a:srcRect l="9927" t="6242" r="5927" b="8144"/>
          <a:stretch/>
        </p:blipFill>
        <p:spPr>
          <a:xfrm>
            <a:off x="521919" y="1356703"/>
            <a:ext cx="2522488" cy="3614471"/>
          </a:xfrm>
          <a:prstGeom prst="rect">
            <a:avLst/>
          </a:prstGeom>
        </p:spPr>
      </p:pic>
      <p:sp>
        <p:nvSpPr>
          <p:cNvPr id="2" name="Tekstiruutu 1">
            <a:extLst>
              <a:ext uri="{FF2B5EF4-FFF2-40B4-BE49-F238E27FC236}">
                <a16:creationId xmlns:a16="http://schemas.microsoft.com/office/drawing/2014/main" id="{9CDD083B-37B6-467A-9A89-1F807848794D}"/>
              </a:ext>
            </a:extLst>
          </p:cNvPr>
          <p:cNvSpPr txBox="1"/>
          <p:nvPr/>
        </p:nvSpPr>
        <p:spPr>
          <a:xfrm>
            <a:off x="773676" y="4971174"/>
            <a:ext cx="2264979" cy="646331"/>
          </a:xfrm>
          <a:prstGeom prst="rect">
            <a:avLst/>
          </a:prstGeom>
          <a:noFill/>
        </p:spPr>
        <p:txBody>
          <a:bodyPr wrap="none" rtlCol="0">
            <a:spAutoFit/>
          </a:bodyPr>
          <a:lstStyle/>
          <a:p>
            <a:r>
              <a:rPr lang="fi-FI">
                <a:hlinkClick r:id="rId5"/>
              </a:rPr>
              <a:t>www.hidastaelamaa.fi</a:t>
            </a:r>
            <a:endParaRPr lang="fi-FI"/>
          </a:p>
          <a:p>
            <a:endParaRPr lang="fi-FI"/>
          </a:p>
        </p:txBody>
      </p:sp>
    </p:spTree>
    <p:extLst>
      <p:ext uri="{BB962C8B-B14F-4D97-AF65-F5344CB8AC3E}">
        <p14:creationId xmlns:p14="http://schemas.microsoft.com/office/powerpoint/2010/main" val="3086634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p:txBody>
          <a:bodyPr/>
          <a:lstStyle/>
          <a:p>
            <a:r>
              <a:rPr lang="fi-FI"/>
              <a:t>Sari Granroth-Nalkki ja Tiina Heikkinen</a:t>
            </a:r>
          </a:p>
        </p:txBody>
      </p:sp>
      <p:sp>
        <p:nvSpPr>
          <p:cNvPr id="3" name="Sisällön paikkamerkki 2"/>
          <p:cNvSpPr>
            <a:spLocks noGrp="1"/>
          </p:cNvSpPr>
          <p:nvPr>
            <p:ph idx="1"/>
          </p:nvPr>
        </p:nvSpPr>
        <p:spPr>
          <a:xfrm>
            <a:off x="250939" y="788517"/>
            <a:ext cx="11647620" cy="2318171"/>
          </a:xfrm>
        </p:spPr>
        <p:txBody>
          <a:bodyPr/>
          <a:lstStyle/>
          <a:p>
            <a:r>
              <a:rPr lang="fi-FI"/>
              <a:t>Taitoa </a:t>
            </a:r>
            <a:r>
              <a:rPr lang="fi-FI" b="1"/>
              <a:t>huomata</a:t>
            </a:r>
            <a:r>
              <a:rPr lang="fi-FI"/>
              <a:t> ja </a:t>
            </a:r>
            <a:r>
              <a:rPr lang="fi-FI" b="1"/>
              <a:t>tunnistaa</a:t>
            </a:r>
            <a:r>
              <a:rPr lang="fi-FI"/>
              <a:t> omia luontaisia vahvuuksia</a:t>
            </a:r>
          </a:p>
          <a:p>
            <a:r>
              <a:rPr lang="fi-FI"/>
              <a:t> Taitoa </a:t>
            </a:r>
            <a:r>
              <a:rPr lang="fi-FI" b="1"/>
              <a:t>käyttää</a:t>
            </a:r>
            <a:r>
              <a:rPr lang="fi-FI"/>
              <a:t> ja </a:t>
            </a:r>
            <a:r>
              <a:rPr lang="fi-FI" b="1"/>
              <a:t>hyödyntää</a:t>
            </a:r>
            <a:r>
              <a:rPr lang="fi-FI"/>
              <a:t> omia vahvuuksia tietoisesti</a:t>
            </a:r>
          </a:p>
          <a:p>
            <a:r>
              <a:rPr lang="fi-FI"/>
              <a:t> Taitoa </a:t>
            </a:r>
            <a:r>
              <a:rPr lang="fi-FI" b="1"/>
              <a:t>kehittää</a:t>
            </a:r>
            <a:r>
              <a:rPr lang="fi-FI"/>
              <a:t> ja </a:t>
            </a:r>
            <a:r>
              <a:rPr lang="fi-FI" b="1"/>
              <a:t>vahvistaa</a:t>
            </a:r>
            <a:r>
              <a:rPr lang="fi-FI"/>
              <a:t> uusia vahvuuksia</a:t>
            </a:r>
          </a:p>
          <a:p>
            <a:r>
              <a:rPr lang="fi-FI"/>
              <a:t> Taitoa </a:t>
            </a:r>
            <a:r>
              <a:rPr lang="fi-FI" b="1"/>
              <a:t>huomata</a:t>
            </a:r>
            <a:r>
              <a:rPr lang="fi-FI"/>
              <a:t> ja </a:t>
            </a:r>
            <a:r>
              <a:rPr lang="fi-FI" b="1"/>
              <a:t>arvostaa</a:t>
            </a:r>
            <a:r>
              <a:rPr lang="fi-FI"/>
              <a:t> muiden vahvuuksia</a:t>
            </a:r>
          </a:p>
          <a:p>
            <a:pPr marL="0" indent="0">
              <a:buNone/>
            </a:pPr>
            <a:endParaRPr lang="fi-FI"/>
          </a:p>
        </p:txBody>
      </p:sp>
      <p:sp>
        <p:nvSpPr>
          <p:cNvPr id="4" name="Otsikko 3"/>
          <p:cNvSpPr>
            <a:spLocks noGrp="1"/>
          </p:cNvSpPr>
          <p:nvPr>
            <p:ph type="title"/>
          </p:nvPr>
        </p:nvSpPr>
        <p:spPr>
          <a:xfrm>
            <a:off x="960877" y="166344"/>
            <a:ext cx="8854440" cy="400584"/>
          </a:xfrm>
        </p:spPr>
        <p:txBody>
          <a:bodyPr>
            <a:normAutofit fontScale="90000"/>
          </a:bodyPr>
          <a:lstStyle/>
          <a:p>
            <a:r>
              <a:rPr lang="fi-FI"/>
              <a:t>Vahvuustaidot</a:t>
            </a:r>
          </a:p>
        </p:txBody>
      </p:sp>
      <p:sp>
        <p:nvSpPr>
          <p:cNvPr id="5" name="Tekstiruutu 4"/>
          <p:cNvSpPr txBox="1"/>
          <p:nvPr/>
        </p:nvSpPr>
        <p:spPr>
          <a:xfrm>
            <a:off x="613386" y="5624998"/>
            <a:ext cx="6011133" cy="646331"/>
          </a:xfrm>
          <a:prstGeom prst="rect">
            <a:avLst/>
          </a:prstGeom>
          <a:noFill/>
        </p:spPr>
        <p:txBody>
          <a:bodyPr wrap="none" rtlCol="0">
            <a:spAutoFit/>
          </a:bodyPr>
          <a:lstStyle/>
          <a:p>
            <a:r>
              <a:rPr lang="fi-FI" u="sng">
                <a:hlinkClick r:id="rId2"/>
              </a:rPr>
              <a:t>https://www.viacharacter.org/Survey/Account/Register</a:t>
            </a:r>
            <a:endParaRPr lang="fi-FI"/>
          </a:p>
          <a:p>
            <a:endParaRPr lang="fi-FI"/>
          </a:p>
        </p:txBody>
      </p:sp>
      <p:sp>
        <p:nvSpPr>
          <p:cNvPr id="8" name="Tekstiruutu 7"/>
          <p:cNvSpPr txBox="1"/>
          <p:nvPr/>
        </p:nvSpPr>
        <p:spPr>
          <a:xfrm>
            <a:off x="613386" y="3080403"/>
            <a:ext cx="5179707" cy="2585323"/>
          </a:xfrm>
          <a:prstGeom prst="rect">
            <a:avLst/>
          </a:prstGeom>
          <a:noFill/>
        </p:spPr>
        <p:txBody>
          <a:bodyPr wrap="square" rtlCol="0">
            <a:spAutoFit/>
          </a:bodyPr>
          <a:lstStyle/>
          <a:p>
            <a:r>
              <a:rPr lang="fi-FI" sz="2400"/>
              <a:t>Vahvuuksien käyttäminen lujittaa kyvykkyyden tunnetta  ja </a:t>
            </a:r>
            <a:r>
              <a:rPr lang="fi-FI" sz="2400" err="1"/>
              <a:t>minäpystyvyyttä</a:t>
            </a:r>
            <a:r>
              <a:rPr lang="fi-FI" sz="2400"/>
              <a:t>, jotka vahvistavat motivaatiota. </a:t>
            </a:r>
          </a:p>
          <a:p>
            <a:r>
              <a:rPr lang="fi-FI" sz="2400"/>
              <a:t>Aiheuttaa myönteisiä tunteita ja lisää innostusta.</a:t>
            </a:r>
          </a:p>
          <a:p>
            <a:endParaRPr lang="fi-FI"/>
          </a:p>
        </p:txBody>
      </p:sp>
      <p:pic>
        <p:nvPicPr>
          <p:cNvPr id="7" name="Kuva 6"/>
          <p:cNvPicPr>
            <a:picLocks noChangeAspect="1"/>
          </p:cNvPicPr>
          <p:nvPr/>
        </p:nvPicPr>
        <p:blipFill rotWithShape="1">
          <a:blip r:embed="rId3"/>
          <a:srcRect l="21667" t="21605" r="22778" b="15185"/>
          <a:stretch/>
        </p:blipFill>
        <p:spPr>
          <a:xfrm>
            <a:off x="6074749" y="2858016"/>
            <a:ext cx="5831134" cy="3731925"/>
          </a:xfrm>
          <a:prstGeom prst="rect">
            <a:avLst/>
          </a:prstGeom>
        </p:spPr>
      </p:pic>
    </p:spTree>
    <p:extLst>
      <p:ext uri="{BB962C8B-B14F-4D97-AF65-F5344CB8AC3E}">
        <p14:creationId xmlns:p14="http://schemas.microsoft.com/office/powerpoint/2010/main" val="476320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9A3940-694B-4802-80C9-318782C424EB}"/>
              </a:ext>
            </a:extLst>
          </p:cNvPr>
          <p:cNvPicPr>
            <a:picLocks noChangeAspect="1"/>
          </p:cNvPicPr>
          <p:nvPr/>
        </p:nvPicPr>
        <p:blipFill rotWithShape="1">
          <a:blip r:embed="rId2">
            <a:alphaModFix amt="35000"/>
          </a:blip>
          <a:srcRect t="11232" b="6351"/>
          <a:stretch/>
        </p:blipFill>
        <p:spPr>
          <a:xfrm>
            <a:off x="20" y="10"/>
            <a:ext cx="12191980" cy="6857990"/>
          </a:xfrm>
          <a:prstGeom prst="rect">
            <a:avLst/>
          </a:prstGeom>
        </p:spPr>
      </p:pic>
      <p:sp>
        <p:nvSpPr>
          <p:cNvPr id="2" name="Alatunnisteen paikkamerkki 1"/>
          <p:cNvSpPr>
            <a:spLocks noGrp="1"/>
          </p:cNvSpPr>
          <p:nvPr>
            <p:ph type="ftr" sz="quarter" idx="11"/>
          </p:nvPr>
        </p:nvSpPr>
        <p:spPr/>
        <p:txBody>
          <a:bodyPr vert="horz" lIns="91440" tIns="45720" rIns="91440" bIns="45720" rtlCol="0" anchor="ctr">
            <a:normAutofit/>
          </a:bodyPr>
          <a:lstStyle/>
          <a:p>
            <a:pPr>
              <a:defRPr/>
            </a:pPr>
            <a:r>
              <a:rPr lang="fi-FI" sz="1200" kern="1200">
                <a:solidFill>
                  <a:srgbClr val="FFFFFF"/>
                </a:solidFill>
                <a:latin typeface="Calibri" panose="020F0502020204030204"/>
                <a:ea typeface="+mn-ea"/>
                <a:cs typeface="+mn-cs"/>
              </a:rPr>
              <a:t>Sari Granroth-Nalkki ja Tiina Heikkinen</a:t>
            </a:r>
            <a:endParaRPr lang="en-US" sz="1200" kern="1200">
              <a:solidFill>
                <a:srgbClr val="FFFFFF"/>
              </a:solidFill>
              <a:latin typeface="Calibri" panose="020F0502020204030204"/>
              <a:ea typeface="+mn-ea"/>
              <a:cs typeface="+mn-cs"/>
            </a:endParaRPr>
          </a:p>
        </p:txBody>
      </p:sp>
      <p:sp>
        <p:nvSpPr>
          <p:cNvPr id="4" name="Otsikko 3"/>
          <p:cNvSpPr>
            <a:spLocks noGrp="1"/>
          </p:cNvSpPr>
          <p:nvPr>
            <p:ph type="title" idx="4294967295"/>
          </p:nvPr>
        </p:nvSpPr>
        <p:spPr>
          <a:xfrm>
            <a:off x="1676400" y="312738"/>
            <a:ext cx="10515600" cy="1325562"/>
          </a:xfrm>
        </p:spPr>
        <p:txBody>
          <a:bodyPr vert="horz" lIns="91440" tIns="45720" rIns="91440" bIns="45720" rtlCol="0" anchor="ctr">
            <a:normAutofit/>
          </a:bodyPr>
          <a:lstStyle/>
          <a:p>
            <a:r>
              <a:rPr lang="en-US" sz="4400" err="1">
                <a:solidFill>
                  <a:schemeClr val="accent2">
                    <a:lumMod val="75000"/>
                  </a:schemeClr>
                </a:solidFill>
                <a:latin typeface="+mj-lt"/>
                <a:ea typeface="+mj-ea"/>
                <a:cs typeface="+mj-cs"/>
              </a:rPr>
              <a:t>Vahvuustaitojen</a:t>
            </a:r>
            <a:r>
              <a:rPr lang="en-US" sz="4400">
                <a:solidFill>
                  <a:schemeClr val="accent2">
                    <a:lumMod val="75000"/>
                  </a:schemeClr>
                </a:solidFill>
                <a:latin typeface="+mj-lt"/>
                <a:ea typeface="+mj-ea"/>
                <a:cs typeface="+mj-cs"/>
              </a:rPr>
              <a:t> </a:t>
            </a:r>
            <a:r>
              <a:rPr lang="en-US" sz="4400" err="1">
                <a:solidFill>
                  <a:schemeClr val="accent2">
                    <a:lumMod val="75000"/>
                  </a:schemeClr>
                </a:solidFill>
                <a:latin typeface="+mj-lt"/>
                <a:ea typeface="+mj-ea"/>
                <a:cs typeface="+mj-cs"/>
              </a:rPr>
              <a:t>opettamisessa</a:t>
            </a:r>
            <a:r>
              <a:rPr lang="en-US" sz="4400">
                <a:solidFill>
                  <a:schemeClr val="accent2">
                    <a:lumMod val="75000"/>
                  </a:schemeClr>
                </a:solidFill>
                <a:latin typeface="+mj-lt"/>
                <a:ea typeface="+mj-ea"/>
                <a:cs typeface="+mj-cs"/>
              </a:rPr>
              <a:t> </a:t>
            </a:r>
            <a:r>
              <a:rPr lang="en-US" sz="4400" err="1">
                <a:solidFill>
                  <a:schemeClr val="accent2">
                    <a:lumMod val="75000"/>
                  </a:schemeClr>
                </a:solidFill>
                <a:latin typeface="+mj-lt"/>
                <a:ea typeface="+mj-ea"/>
                <a:cs typeface="+mj-cs"/>
              </a:rPr>
              <a:t>alkuun</a:t>
            </a:r>
            <a:endParaRPr lang="en-US" sz="4400">
              <a:solidFill>
                <a:schemeClr val="accent2">
                  <a:lumMod val="75000"/>
                </a:schemeClr>
              </a:solidFill>
              <a:latin typeface="+mj-lt"/>
              <a:ea typeface="+mj-ea"/>
              <a:cs typeface="+mj-cs"/>
            </a:endParaRPr>
          </a:p>
        </p:txBody>
      </p:sp>
      <p:graphicFrame>
        <p:nvGraphicFramePr>
          <p:cNvPr id="6" name="Sisällön paikkamerkki 2">
            <a:extLst>
              <a:ext uri="{FF2B5EF4-FFF2-40B4-BE49-F238E27FC236}">
                <a16:creationId xmlns:a16="http://schemas.microsoft.com/office/drawing/2014/main" id="{6DC8DCB6-6ECB-44D5-84A6-5E02C9E2A396}"/>
              </a:ext>
            </a:extLst>
          </p:cNvPr>
          <p:cNvGraphicFramePr>
            <a:graphicFrameLocks noGrp="1"/>
          </p:cNvGraphicFramePr>
          <p:nvPr>
            <p:ph idx="4294967295"/>
            <p:extLst>
              <p:ext uri="{D42A27DB-BD31-4B8C-83A1-F6EECF244321}">
                <p14:modId xmlns:p14="http://schemas.microsoft.com/office/powerpoint/2010/main" val="656637056"/>
              </p:ext>
            </p:extLst>
          </p:nvPr>
        </p:nvGraphicFramePr>
        <p:xfrm>
          <a:off x="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kstiruutu 4">
            <a:extLst>
              <a:ext uri="{FF2B5EF4-FFF2-40B4-BE49-F238E27FC236}">
                <a16:creationId xmlns:a16="http://schemas.microsoft.com/office/drawing/2014/main" id="{B877DCED-CC6F-4866-AA06-23E6BE920528}"/>
              </a:ext>
            </a:extLst>
          </p:cNvPr>
          <p:cNvSpPr txBox="1"/>
          <p:nvPr/>
        </p:nvSpPr>
        <p:spPr>
          <a:xfrm>
            <a:off x="222312" y="6398309"/>
            <a:ext cx="2458109" cy="553998"/>
          </a:xfrm>
          <a:prstGeom prst="rect">
            <a:avLst/>
          </a:prstGeom>
          <a:noFill/>
        </p:spPr>
        <p:txBody>
          <a:bodyPr wrap="none" rtlCol="0">
            <a:spAutoFit/>
          </a:bodyPr>
          <a:lstStyle/>
          <a:p>
            <a:r>
              <a:rPr lang="fi-FI" sz="1200" err="1"/>
              <a:t>Mukaeltu</a:t>
            </a:r>
            <a:r>
              <a:rPr lang="fi-FI" sz="1200"/>
              <a:t> Avola &amp; Pentikäinen, 2019</a:t>
            </a:r>
            <a:endParaRPr lang="en-US" sz="1200"/>
          </a:p>
          <a:p>
            <a:endParaRPr lang="fi-FI"/>
          </a:p>
        </p:txBody>
      </p:sp>
    </p:spTree>
    <p:extLst>
      <p:ext uri="{BB962C8B-B14F-4D97-AF65-F5344CB8AC3E}">
        <p14:creationId xmlns:p14="http://schemas.microsoft.com/office/powerpoint/2010/main" val="2214201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p:txBody>
          <a:bodyPr/>
          <a:lstStyle/>
          <a:p>
            <a:r>
              <a:rPr lang="fi-FI"/>
              <a:t>Sari Granroth-Nalkki ja Tiina Heikkinen</a:t>
            </a:r>
          </a:p>
        </p:txBody>
      </p:sp>
      <p:pic>
        <p:nvPicPr>
          <p:cNvPr id="3" name="Kuv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961742"/>
          </a:xfrm>
          <a:prstGeom prst="rect">
            <a:avLst/>
          </a:prstGeom>
        </p:spPr>
      </p:pic>
      <p:sp>
        <p:nvSpPr>
          <p:cNvPr id="6" name="Kuvatekstiellipsi 5"/>
          <p:cNvSpPr/>
          <p:nvPr/>
        </p:nvSpPr>
        <p:spPr>
          <a:xfrm>
            <a:off x="221499" y="278295"/>
            <a:ext cx="2720484" cy="1982147"/>
          </a:xfrm>
          <a:prstGeom prst="wedgeEllipseCallout">
            <a:avLst>
              <a:gd name="adj1" fmla="val 55564"/>
              <a:gd name="adj2" fmla="val 634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solidFill>
                  <a:schemeClr val="tx1"/>
                </a:solidFill>
              </a:rPr>
              <a:t>Vahvuusseinä, positiivisuuden portfolio, vahvuuksien tarinakirja</a:t>
            </a:r>
          </a:p>
          <a:p>
            <a:pPr algn="ctr"/>
            <a:endParaRPr lang="fi-FI"/>
          </a:p>
        </p:txBody>
      </p:sp>
      <p:sp>
        <p:nvSpPr>
          <p:cNvPr id="7" name="Kuvatekstiellipsi 6"/>
          <p:cNvSpPr/>
          <p:nvPr/>
        </p:nvSpPr>
        <p:spPr>
          <a:xfrm>
            <a:off x="397565" y="5036772"/>
            <a:ext cx="2544418" cy="1670721"/>
          </a:xfrm>
          <a:prstGeom prst="wedgeEllipseCallout">
            <a:avLst>
              <a:gd name="adj1" fmla="val 67464"/>
              <a:gd name="adj2" fmla="val -394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solidFill>
                  <a:schemeClr val="tx1"/>
                </a:solidFill>
              </a:rPr>
              <a:t>Nimetään vahvuuksia korttien/kuvien /videoiden avulla</a:t>
            </a:r>
          </a:p>
        </p:txBody>
      </p:sp>
      <p:sp>
        <p:nvSpPr>
          <p:cNvPr id="8" name="Kuvatekstiellipsi 7"/>
          <p:cNvSpPr/>
          <p:nvPr/>
        </p:nvSpPr>
        <p:spPr>
          <a:xfrm>
            <a:off x="8973615" y="214874"/>
            <a:ext cx="2844485" cy="1903581"/>
          </a:xfrm>
          <a:prstGeom prst="wedgeEllipseCallout">
            <a:avLst>
              <a:gd name="adj1" fmla="val -53368"/>
              <a:gd name="adj2" fmla="val 344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solidFill>
                  <a:schemeClr val="tx1"/>
                </a:solidFill>
              </a:rPr>
              <a:t>Kerätään ja jaetaan kommentteja vahvuuksista toisilta toisille.</a:t>
            </a:r>
          </a:p>
          <a:p>
            <a:pPr algn="ctr"/>
            <a:endParaRPr lang="fi-FI"/>
          </a:p>
        </p:txBody>
      </p:sp>
      <p:sp>
        <p:nvSpPr>
          <p:cNvPr id="9" name="Kuvatekstiellipsi 8"/>
          <p:cNvSpPr/>
          <p:nvPr/>
        </p:nvSpPr>
        <p:spPr>
          <a:xfrm>
            <a:off x="8278864" y="2740425"/>
            <a:ext cx="2720484" cy="1154307"/>
          </a:xfrm>
          <a:prstGeom prst="wedgeEllipseCallout">
            <a:avLst>
              <a:gd name="adj1" fmla="val -59796"/>
              <a:gd name="adj2" fmla="val -660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solidFill>
                  <a:schemeClr val="tx1"/>
                </a:solidFill>
              </a:rPr>
              <a:t>Palkitse/huomioi vahvuuden näkymisestä</a:t>
            </a:r>
          </a:p>
        </p:txBody>
      </p:sp>
      <p:sp>
        <p:nvSpPr>
          <p:cNvPr id="11" name="Kuvatekstiellipsi 10"/>
          <p:cNvSpPr/>
          <p:nvPr/>
        </p:nvSpPr>
        <p:spPr>
          <a:xfrm>
            <a:off x="8438088" y="4418128"/>
            <a:ext cx="3342968" cy="1454004"/>
          </a:xfrm>
          <a:prstGeom prst="wedgeEllipseCallout">
            <a:avLst>
              <a:gd name="adj1" fmla="val -59942"/>
              <a:gd name="adj2" fmla="val -904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solidFill>
                  <a:schemeClr val="tx1"/>
                </a:solidFill>
              </a:rPr>
              <a:t>Opetellaan arjessa vahvuuskieltä. </a:t>
            </a:r>
            <a:r>
              <a:rPr lang="fi-FI" sz="1400">
                <a:solidFill>
                  <a:schemeClr val="tx1"/>
                </a:solidFill>
              </a:rPr>
              <a:t>”Toimit tosi sinnikkäästi matematiikan laskujen parissa.”</a:t>
            </a:r>
          </a:p>
        </p:txBody>
      </p:sp>
      <p:sp>
        <p:nvSpPr>
          <p:cNvPr id="12" name="Kuvatekstiellipsi 11"/>
          <p:cNvSpPr/>
          <p:nvPr/>
        </p:nvSpPr>
        <p:spPr>
          <a:xfrm>
            <a:off x="3574299" y="4926971"/>
            <a:ext cx="5617977" cy="2189065"/>
          </a:xfrm>
          <a:prstGeom prst="wedgeEllipseCallout">
            <a:avLst>
              <a:gd name="adj1" fmla="val -26816"/>
              <a:gd name="adj2" fmla="val -954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fi-FI">
                <a:solidFill>
                  <a:prstClr val="black"/>
                </a:solidFill>
              </a:rPr>
              <a:t>Vii</a:t>
            </a:r>
            <a:r>
              <a:rPr lang="fi-FI">
                <a:solidFill>
                  <a:schemeClr val="tx1"/>
                </a:solidFill>
              </a:rPr>
              <a:t>kon vahvuus</a:t>
            </a:r>
          </a:p>
          <a:p>
            <a:pPr algn="ctr" defTabSz="457200"/>
            <a:r>
              <a:rPr lang="fi-FI">
                <a:solidFill>
                  <a:schemeClr val="tx1"/>
                </a:solidFill>
              </a:rPr>
              <a:t> Oppilaat toteuttavat viikon vahvuutta elämässään jollakin tavalla. Perjantaisin jokainen kertoo omasta toteutuksestaan. Näin he oppivat toisiltaan tapoja käyttää vahvuutta.</a:t>
            </a:r>
          </a:p>
          <a:p>
            <a:pPr algn="ctr"/>
            <a:endParaRPr lang="fi-FI"/>
          </a:p>
        </p:txBody>
      </p:sp>
    </p:spTree>
    <p:extLst>
      <p:ext uri="{BB962C8B-B14F-4D97-AF65-F5344CB8AC3E}">
        <p14:creationId xmlns:p14="http://schemas.microsoft.com/office/powerpoint/2010/main" val="4089860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p:txBody>
          <a:bodyPr/>
          <a:lstStyle/>
          <a:p>
            <a:r>
              <a:rPr lang="fi-FI"/>
              <a:t>Sari Granroth-Nalkki ja Tiina Heikkinen</a:t>
            </a:r>
          </a:p>
        </p:txBody>
      </p:sp>
      <p:pic>
        <p:nvPicPr>
          <p:cNvPr id="5" name="Sisällön paikkamerkki 4"/>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tretch/>
        </p:blipFill>
        <p:spPr>
          <a:xfrm rot="21357106">
            <a:off x="288041" y="338106"/>
            <a:ext cx="4465971" cy="3349478"/>
          </a:xfrm>
        </p:spPr>
      </p:pic>
      <p:sp>
        <p:nvSpPr>
          <p:cNvPr id="7" name="Sisällön paikkamerkki 6"/>
          <p:cNvSpPr>
            <a:spLocks noGrp="1"/>
          </p:cNvSpPr>
          <p:nvPr>
            <p:ph sz="quarter" idx="4"/>
          </p:nvPr>
        </p:nvSpPr>
        <p:spPr>
          <a:xfrm>
            <a:off x="4866671" y="326223"/>
            <a:ext cx="6911199" cy="6154090"/>
          </a:xfrm>
          <a:prstGeom prst="rect">
            <a:avLst/>
          </a:prstGeom>
        </p:spPr>
        <p:txBody>
          <a:bodyPr numCol="2">
            <a:normAutofit fontScale="77500" lnSpcReduction="20000"/>
          </a:bodyPr>
          <a:lstStyle/>
          <a:p>
            <a:pPr lvl="0"/>
            <a:r>
              <a:rPr lang="en-US" sz="3100" err="1"/>
              <a:t>Luovuus</a:t>
            </a:r>
            <a:endParaRPr lang="fi-FI" sz="3100"/>
          </a:p>
          <a:p>
            <a:pPr lvl="0"/>
            <a:r>
              <a:rPr lang="en-US" sz="3100" err="1"/>
              <a:t>Uteliaisuus</a:t>
            </a:r>
            <a:endParaRPr lang="fi-FI" sz="3100"/>
          </a:p>
          <a:p>
            <a:pPr lvl="0"/>
            <a:r>
              <a:rPr lang="en-US" sz="3100" err="1"/>
              <a:t>Arviointikyky</a:t>
            </a:r>
            <a:r>
              <a:rPr lang="en-US" sz="3100"/>
              <a:t> / </a:t>
            </a:r>
            <a:r>
              <a:rPr lang="en-US" sz="3100" err="1"/>
              <a:t>Avoimuus</a:t>
            </a:r>
            <a:endParaRPr lang="fi-FI" sz="3100"/>
          </a:p>
          <a:p>
            <a:pPr lvl="0"/>
            <a:r>
              <a:rPr lang="en-US" sz="3100" err="1"/>
              <a:t>Oppimisen</a:t>
            </a:r>
            <a:r>
              <a:rPr lang="en-US" sz="3100"/>
              <a:t> </a:t>
            </a:r>
            <a:r>
              <a:rPr lang="en-US" sz="3100" err="1"/>
              <a:t>ilo</a:t>
            </a:r>
            <a:endParaRPr lang="fi-FI" sz="3100"/>
          </a:p>
          <a:p>
            <a:pPr lvl="0"/>
            <a:r>
              <a:rPr lang="en-US" sz="3100" err="1"/>
              <a:t>Näkökulmanottokyky</a:t>
            </a:r>
            <a:endParaRPr lang="fi-FI" sz="3100"/>
          </a:p>
          <a:p>
            <a:pPr lvl="0"/>
            <a:r>
              <a:rPr lang="en-US" sz="3100" err="1"/>
              <a:t>Rohkeus</a:t>
            </a:r>
            <a:endParaRPr lang="fi-FI" sz="3100"/>
          </a:p>
          <a:p>
            <a:pPr lvl="0"/>
            <a:r>
              <a:rPr lang="fi-FI" sz="3100"/>
              <a:t>Sinnikkyys</a:t>
            </a:r>
          </a:p>
          <a:p>
            <a:pPr lvl="0"/>
            <a:r>
              <a:rPr lang="fi-FI" sz="3100"/>
              <a:t>Rehellisyys</a:t>
            </a:r>
          </a:p>
          <a:p>
            <a:pPr lvl="0"/>
            <a:r>
              <a:rPr lang="fi-FI" sz="3100"/>
              <a:t>Innostus / Energisyys</a:t>
            </a:r>
          </a:p>
          <a:p>
            <a:pPr lvl="0"/>
            <a:r>
              <a:rPr lang="fi-FI" sz="3100"/>
              <a:t>Rakkaus</a:t>
            </a:r>
          </a:p>
          <a:p>
            <a:pPr lvl="0"/>
            <a:r>
              <a:rPr lang="fi-FI" sz="3100"/>
              <a:t>Ystävällisyys</a:t>
            </a:r>
          </a:p>
          <a:p>
            <a:pPr lvl="0"/>
            <a:r>
              <a:rPr lang="fi-FI" sz="3100"/>
              <a:t>Sosiaalinen älykkyys</a:t>
            </a:r>
          </a:p>
          <a:p>
            <a:pPr lvl="0"/>
            <a:endParaRPr lang="fi-FI" sz="3100"/>
          </a:p>
          <a:p>
            <a:pPr marL="0" lvl="0" indent="0">
              <a:buNone/>
            </a:pPr>
            <a:endParaRPr lang="fi-FI" sz="3100"/>
          </a:p>
          <a:p>
            <a:pPr lvl="0"/>
            <a:endParaRPr lang="fi-FI" sz="3100"/>
          </a:p>
          <a:p>
            <a:pPr lvl="0"/>
            <a:r>
              <a:rPr lang="fi-FI" sz="3100"/>
              <a:t>Ryhmätyötaidot</a:t>
            </a:r>
          </a:p>
          <a:p>
            <a:pPr lvl="0"/>
            <a:r>
              <a:rPr lang="fi-FI" sz="3100"/>
              <a:t>Reiluus</a:t>
            </a:r>
          </a:p>
          <a:p>
            <a:pPr lvl="0"/>
            <a:r>
              <a:rPr lang="fi-FI" sz="3100"/>
              <a:t>Johtajuus</a:t>
            </a:r>
          </a:p>
          <a:p>
            <a:pPr lvl="0"/>
            <a:r>
              <a:rPr lang="fi-FI" sz="3100"/>
              <a:t>Anteeksianto</a:t>
            </a:r>
          </a:p>
          <a:p>
            <a:pPr lvl="0"/>
            <a:r>
              <a:rPr lang="fi-FI" sz="3100"/>
              <a:t>Vaatimattomuus</a:t>
            </a:r>
          </a:p>
          <a:p>
            <a:pPr lvl="0"/>
            <a:r>
              <a:rPr lang="fi-FI" sz="3100"/>
              <a:t>Harkitsevaisuus</a:t>
            </a:r>
          </a:p>
          <a:p>
            <a:pPr lvl="0"/>
            <a:r>
              <a:rPr lang="fi-FI" sz="3100" err="1"/>
              <a:t>Itsesäätel</a:t>
            </a:r>
            <a:r>
              <a:rPr lang="en-US" sz="3100"/>
              <a:t>y</a:t>
            </a:r>
            <a:endParaRPr lang="fi-FI" sz="3100"/>
          </a:p>
          <a:p>
            <a:pPr lvl="0"/>
            <a:r>
              <a:rPr lang="fi-FI" sz="3100"/>
              <a:t>Kauneuden arvostus</a:t>
            </a:r>
          </a:p>
          <a:p>
            <a:pPr lvl="0"/>
            <a:r>
              <a:rPr lang="fi-FI" sz="3100"/>
              <a:t>Kiitollisuus</a:t>
            </a:r>
          </a:p>
          <a:p>
            <a:pPr lvl="0"/>
            <a:r>
              <a:rPr lang="fi-FI" sz="3100"/>
              <a:t>Toiveikkuus</a:t>
            </a:r>
          </a:p>
          <a:p>
            <a:pPr lvl="0"/>
            <a:r>
              <a:rPr lang="fi-FI" sz="3100"/>
              <a:t>Huumorintaju</a:t>
            </a:r>
          </a:p>
          <a:p>
            <a:pPr lvl="0"/>
            <a:r>
              <a:rPr lang="fi-FI" sz="3100"/>
              <a:t>Henkisyys</a:t>
            </a:r>
          </a:p>
          <a:p>
            <a:pPr lvl="0"/>
            <a:r>
              <a:rPr lang="fi-FI" sz="3100"/>
              <a:t>Myötätunto</a:t>
            </a:r>
          </a:p>
          <a:p>
            <a:pPr marL="0" indent="0">
              <a:buNone/>
            </a:pPr>
            <a:endParaRPr lang="fi-FI" sz="2000"/>
          </a:p>
          <a:p>
            <a:pPr lvl="0"/>
            <a:endParaRPr lang="fi-FI" sz="2000"/>
          </a:p>
        </p:txBody>
      </p:sp>
      <p:sp>
        <p:nvSpPr>
          <p:cNvPr id="3" name="Tekstiruutu 2"/>
          <p:cNvSpPr txBox="1"/>
          <p:nvPr/>
        </p:nvSpPr>
        <p:spPr>
          <a:xfrm>
            <a:off x="570271" y="5368413"/>
            <a:ext cx="4304383" cy="523220"/>
          </a:xfrm>
          <a:prstGeom prst="rect">
            <a:avLst/>
          </a:prstGeom>
          <a:noFill/>
        </p:spPr>
        <p:txBody>
          <a:bodyPr wrap="none" rtlCol="0">
            <a:spAutoFit/>
          </a:bodyPr>
          <a:lstStyle/>
          <a:p>
            <a:r>
              <a:rPr lang="fi-FI" sz="2800">
                <a:latin typeface="Trebuchet MS" panose="020B0603020202020204" pitchFamily="34" charset="0"/>
              </a:rPr>
              <a:t>Mikä on sinun vahvuutesi?</a:t>
            </a:r>
          </a:p>
        </p:txBody>
      </p:sp>
    </p:spTree>
    <p:extLst>
      <p:ext uri="{BB962C8B-B14F-4D97-AF65-F5344CB8AC3E}">
        <p14:creationId xmlns:p14="http://schemas.microsoft.com/office/powerpoint/2010/main" val="1054690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92D050"/>
        </a:solidFill>
        <a:effectLst/>
      </p:bgPr>
    </p:bg>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a:xfrm>
            <a:off x="506413" y="6426330"/>
            <a:ext cx="7587932" cy="318612"/>
          </a:xfrm>
        </p:spPr>
        <p:txBody>
          <a:bodyPr/>
          <a:lstStyle/>
          <a:p>
            <a:r>
              <a:rPr lang="fi-FI" sz="1000"/>
              <a:t>Sari Granroth-Nalkki ja Tiina Heikkinen</a:t>
            </a:r>
          </a:p>
        </p:txBody>
      </p:sp>
      <p:sp>
        <p:nvSpPr>
          <p:cNvPr id="3" name="Sisällön paikkamerkki 2"/>
          <p:cNvSpPr>
            <a:spLocks noGrp="1"/>
          </p:cNvSpPr>
          <p:nvPr>
            <p:ph idx="4294967295"/>
          </p:nvPr>
        </p:nvSpPr>
        <p:spPr>
          <a:xfrm>
            <a:off x="506413" y="427384"/>
            <a:ext cx="11410604" cy="5138530"/>
          </a:xfrm>
          <a:prstGeom prst="rect">
            <a:avLst/>
          </a:prstGeom>
        </p:spPr>
        <p:txBody>
          <a:bodyPr numCol="5">
            <a:noAutofit/>
          </a:bodyPr>
          <a:lstStyle/>
          <a:p>
            <a:r>
              <a:rPr lang="fi-FI" sz="1200" b="1">
                <a:latin typeface="Trebuchet MS" panose="020B0603020202020204" pitchFamily="34" charset="0"/>
              </a:rPr>
              <a:t>Reilu </a:t>
            </a:r>
          </a:p>
          <a:p>
            <a:r>
              <a:rPr lang="fi-FI" sz="1200" b="1">
                <a:latin typeface="Trebuchet MS" panose="020B0603020202020204" pitchFamily="34" charset="0"/>
              </a:rPr>
              <a:t>Arvostava </a:t>
            </a:r>
          </a:p>
          <a:p>
            <a:r>
              <a:rPr lang="fi-FI" sz="1200" b="1">
                <a:latin typeface="Trebuchet MS" panose="020B0603020202020204" pitchFamily="34" charset="0"/>
              </a:rPr>
              <a:t>Huolellinen </a:t>
            </a:r>
          </a:p>
          <a:p>
            <a:r>
              <a:rPr lang="fi-FI" sz="1200" b="1">
                <a:latin typeface="Trebuchet MS" panose="020B0603020202020204" pitchFamily="34" charset="0"/>
              </a:rPr>
              <a:t>Järjestelmällinen </a:t>
            </a:r>
          </a:p>
          <a:p>
            <a:r>
              <a:rPr lang="fi-FI" sz="1200" b="1">
                <a:latin typeface="Trebuchet MS" panose="020B0603020202020204" pitchFamily="34" charset="0"/>
              </a:rPr>
              <a:t>Rehellinen </a:t>
            </a:r>
          </a:p>
          <a:p>
            <a:r>
              <a:rPr lang="fi-FI" sz="1200" b="1">
                <a:latin typeface="Trebuchet MS" panose="020B0603020202020204" pitchFamily="34" charset="0"/>
              </a:rPr>
              <a:t>Tarkka </a:t>
            </a:r>
          </a:p>
          <a:p>
            <a:r>
              <a:rPr lang="fi-FI" sz="1200" b="1">
                <a:latin typeface="Trebuchet MS" panose="020B0603020202020204" pitchFamily="34" charset="0"/>
              </a:rPr>
              <a:t>Tunnollinen </a:t>
            </a:r>
          </a:p>
          <a:p>
            <a:r>
              <a:rPr lang="fi-FI" sz="1200" b="1">
                <a:latin typeface="Trebuchet MS" panose="020B0603020202020204" pitchFamily="34" charset="0"/>
              </a:rPr>
              <a:t>Oikeudenmukainen </a:t>
            </a:r>
          </a:p>
          <a:p>
            <a:r>
              <a:rPr lang="fi-FI" sz="1200" b="1">
                <a:latin typeface="Trebuchet MS" panose="020B0603020202020204" pitchFamily="34" charset="0"/>
              </a:rPr>
              <a:t>Parhaaseen pyrkivä </a:t>
            </a:r>
          </a:p>
          <a:p>
            <a:r>
              <a:rPr lang="fi-FI" sz="1200" b="1">
                <a:latin typeface="Trebuchet MS" panose="020B0603020202020204" pitchFamily="34" charset="0"/>
              </a:rPr>
              <a:t>Kohtelias </a:t>
            </a:r>
          </a:p>
          <a:p>
            <a:r>
              <a:rPr lang="fi-FI" sz="1200" b="1">
                <a:latin typeface="Trebuchet MS" panose="020B0603020202020204" pitchFamily="34" charset="0"/>
              </a:rPr>
              <a:t>Kiltti </a:t>
            </a:r>
          </a:p>
          <a:p>
            <a:r>
              <a:rPr lang="fi-FI" sz="1200" b="1">
                <a:latin typeface="Trebuchet MS" panose="020B0603020202020204" pitchFamily="34" charset="0"/>
              </a:rPr>
              <a:t>Avulias </a:t>
            </a:r>
          </a:p>
          <a:p>
            <a:r>
              <a:rPr lang="fi-FI" sz="1200" b="1">
                <a:latin typeface="Trebuchet MS" panose="020B0603020202020204" pitchFamily="34" charset="0"/>
              </a:rPr>
              <a:t>Rakastava </a:t>
            </a:r>
          </a:p>
          <a:p>
            <a:r>
              <a:rPr lang="fi-FI" sz="1200" b="1">
                <a:latin typeface="Trebuchet MS" panose="020B0603020202020204" pitchFamily="34" charset="0"/>
              </a:rPr>
              <a:t>Ystävällinen </a:t>
            </a:r>
          </a:p>
          <a:p>
            <a:r>
              <a:rPr lang="fi-FI" sz="1200" b="1">
                <a:latin typeface="Trebuchet MS" panose="020B0603020202020204" pitchFamily="34" charset="0"/>
              </a:rPr>
              <a:t>Lämminhenkinen </a:t>
            </a:r>
          </a:p>
          <a:p>
            <a:r>
              <a:rPr lang="fi-FI" sz="1200" b="1">
                <a:latin typeface="Trebuchet MS" panose="020B0603020202020204" pitchFamily="34" charset="0"/>
              </a:rPr>
              <a:t>Empaattinen </a:t>
            </a:r>
          </a:p>
          <a:p>
            <a:r>
              <a:rPr lang="fi-FI" sz="1200" b="1">
                <a:latin typeface="Trebuchet MS" panose="020B0603020202020204" pitchFamily="34" charset="0"/>
              </a:rPr>
              <a:t>Hyväntahtoinen </a:t>
            </a:r>
          </a:p>
          <a:p>
            <a:r>
              <a:rPr lang="fi-FI" sz="1200" b="1">
                <a:latin typeface="Trebuchet MS" panose="020B0603020202020204" pitchFamily="34" charset="0"/>
              </a:rPr>
              <a:t>Antelias </a:t>
            </a:r>
          </a:p>
          <a:p>
            <a:r>
              <a:rPr lang="fi-FI" sz="1200" b="1">
                <a:latin typeface="Trebuchet MS" panose="020B0603020202020204" pitchFamily="34" charset="0"/>
              </a:rPr>
              <a:t>Sosiaalisesti älykäs </a:t>
            </a:r>
          </a:p>
          <a:p>
            <a:r>
              <a:rPr lang="fi-FI" sz="1200" b="1">
                <a:latin typeface="Trebuchet MS" panose="020B0603020202020204" pitchFamily="34" charset="0"/>
              </a:rPr>
              <a:t>Kannustava </a:t>
            </a:r>
          </a:p>
          <a:p>
            <a:r>
              <a:rPr lang="fi-FI" sz="1200" b="1">
                <a:latin typeface="Trebuchet MS" panose="020B0603020202020204" pitchFamily="34" charset="0"/>
              </a:rPr>
              <a:t>Nopea </a:t>
            </a:r>
          </a:p>
          <a:p>
            <a:r>
              <a:rPr lang="fi-FI" sz="1200" b="1">
                <a:latin typeface="Trebuchet MS" panose="020B0603020202020204" pitchFamily="34" charset="0"/>
              </a:rPr>
              <a:t>Käytännöllinen </a:t>
            </a:r>
          </a:p>
          <a:p>
            <a:r>
              <a:rPr lang="fi-FI" sz="1200" b="1">
                <a:latin typeface="Trebuchet MS" panose="020B0603020202020204" pitchFamily="34" charset="0"/>
              </a:rPr>
              <a:t>Kauneudentajuinen </a:t>
            </a:r>
          </a:p>
          <a:p>
            <a:r>
              <a:rPr lang="fi-FI" sz="1200" b="1">
                <a:latin typeface="Trebuchet MS" panose="020B0603020202020204" pitchFamily="34" charset="0"/>
              </a:rPr>
              <a:t>Sinnikäs </a:t>
            </a:r>
          </a:p>
          <a:p>
            <a:r>
              <a:rPr lang="fi-FI" sz="1200" b="1">
                <a:latin typeface="Trebuchet MS" panose="020B0603020202020204" pitchFamily="34" charset="0"/>
              </a:rPr>
              <a:t>Päämäärätietoinen </a:t>
            </a:r>
          </a:p>
          <a:p>
            <a:r>
              <a:rPr lang="fi-FI" sz="1200" b="1">
                <a:latin typeface="Trebuchet MS" panose="020B0603020202020204" pitchFamily="34" charset="0"/>
              </a:rPr>
              <a:t>Tavoitteellinen </a:t>
            </a:r>
          </a:p>
          <a:p>
            <a:r>
              <a:rPr lang="fi-FI" sz="1200" b="1">
                <a:latin typeface="Trebuchet MS" panose="020B0603020202020204" pitchFamily="34" charset="0"/>
              </a:rPr>
              <a:t>Tehokas Ratkaisukeskeinen </a:t>
            </a:r>
          </a:p>
          <a:p>
            <a:r>
              <a:rPr lang="fi-FI" sz="1200" b="1">
                <a:latin typeface="Trebuchet MS" panose="020B0603020202020204" pitchFamily="34" charset="0"/>
              </a:rPr>
              <a:t>Luova </a:t>
            </a:r>
          </a:p>
          <a:p>
            <a:r>
              <a:rPr lang="fi-FI" sz="1200" b="1">
                <a:latin typeface="Trebuchet MS" panose="020B0603020202020204" pitchFamily="34" charset="0"/>
              </a:rPr>
              <a:t>Syvällinen </a:t>
            </a:r>
          </a:p>
          <a:p>
            <a:r>
              <a:rPr lang="fi-FI" sz="1200" b="1">
                <a:latin typeface="Trebuchet MS" panose="020B0603020202020204" pitchFamily="34" charset="0"/>
              </a:rPr>
              <a:t>Herkkä </a:t>
            </a:r>
          </a:p>
          <a:p>
            <a:r>
              <a:rPr lang="fi-FI" sz="1200" b="1">
                <a:latin typeface="Trebuchet MS" panose="020B0603020202020204" pitchFamily="34" charset="0"/>
              </a:rPr>
              <a:t>Tunneälykäs </a:t>
            </a:r>
          </a:p>
          <a:p>
            <a:r>
              <a:rPr lang="fi-FI" sz="1200" b="1">
                <a:latin typeface="Trebuchet MS" panose="020B0603020202020204" pitchFamily="34" charset="0"/>
              </a:rPr>
              <a:t>Taiteellinen </a:t>
            </a:r>
          </a:p>
          <a:p>
            <a:r>
              <a:rPr lang="fi-FI" sz="1200" b="1">
                <a:latin typeface="Trebuchet MS" panose="020B0603020202020204" pitchFamily="34" charset="0"/>
              </a:rPr>
              <a:t>Aito </a:t>
            </a:r>
          </a:p>
          <a:p>
            <a:r>
              <a:rPr lang="fi-FI" sz="1200" b="1">
                <a:latin typeface="Trebuchet MS" panose="020B0603020202020204" pitchFamily="34" charset="0"/>
              </a:rPr>
              <a:t>Ainutlaatuinen </a:t>
            </a:r>
          </a:p>
          <a:p>
            <a:r>
              <a:rPr lang="fi-FI" sz="1200" b="1">
                <a:latin typeface="Trebuchet MS" panose="020B0603020202020204" pitchFamily="34" charset="0"/>
              </a:rPr>
              <a:t>Ilmaisuvoimainen </a:t>
            </a:r>
          </a:p>
          <a:p>
            <a:r>
              <a:rPr lang="fi-FI" sz="1200" b="1">
                <a:latin typeface="Trebuchet MS" panose="020B0603020202020204" pitchFamily="34" charset="0"/>
              </a:rPr>
              <a:t>Henkinen </a:t>
            </a:r>
          </a:p>
          <a:p>
            <a:r>
              <a:rPr lang="fi-FI" sz="1200" b="1">
                <a:latin typeface="Trebuchet MS" panose="020B0603020202020204" pitchFamily="34" charset="0"/>
              </a:rPr>
              <a:t>Oivaltava </a:t>
            </a:r>
          </a:p>
          <a:p>
            <a:r>
              <a:rPr lang="fi-FI" sz="1200" b="1">
                <a:latin typeface="Trebuchet MS" panose="020B0603020202020204" pitchFamily="34" charset="0"/>
              </a:rPr>
              <a:t>Älykäs </a:t>
            </a:r>
          </a:p>
          <a:p>
            <a:r>
              <a:rPr lang="fi-FI" sz="1200" b="1">
                <a:latin typeface="Trebuchet MS" panose="020B0603020202020204" pitchFamily="34" charset="0"/>
              </a:rPr>
              <a:t>Viisas </a:t>
            </a:r>
          </a:p>
          <a:p>
            <a:r>
              <a:rPr lang="fi-FI" sz="1200" b="1">
                <a:latin typeface="Trebuchet MS" panose="020B0603020202020204" pitchFamily="34" charset="0"/>
              </a:rPr>
              <a:t>Ajattelutaitoinen</a:t>
            </a:r>
          </a:p>
          <a:p>
            <a:r>
              <a:rPr lang="fi-FI" sz="1200" b="1">
                <a:latin typeface="Trebuchet MS" panose="020B0603020202020204" pitchFamily="34" charset="0"/>
              </a:rPr>
              <a:t> Avarakatseinen </a:t>
            </a:r>
          </a:p>
          <a:p>
            <a:r>
              <a:rPr lang="fi-FI" sz="1200" b="1">
                <a:latin typeface="Trebuchet MS" panose="020B0603020202020204" pitchFamily="34" charset="0"/>
              </a:rPr>
              <a:t>Arviointikykyinen </a:t>
            </a:r>
          </a:p>
          <a:p>
            <a:r>
              <a:rPr lang="fi-FI" sz="1200" b="1">
                <a:latin typeface="Trebuchet MS" panose="020B0603020202020204" pitchFamily="34" charset="0"/>
              </a:rPr>
              <a:t>Oppimistaituri </a:t>
            </a:r>
          </a:p>
          <a:p>
            <a:r>
              <a:rPr lang="fi-FI" sz="1200" b="1">
                <a:latin typeface="Trebuchet MS" panose="020B0603020202020204" pitchFamily="34" charset="0"/>
              </a:rPr>
              <a:t>Itsenäinen </a:t>
            </a:r>
          </a:p>
          <a:p>
            <a:r>
              <a:rPr lang="fi-FI" sz="1200" b="1">
                <a:latin typeface="Trebuchet MS" panose="020B0603020202020204" pitchFamily="34" charset="0"/>
              </a:rPr>
              <a:t>Vaatimaton </a:t>
            </a:r>
          </a:p>
          <a:p>
            <a:r>
              <a:rPr lang="fi-FI" sz="1200" b="1">
                <a:latin typeface="Trebuchet MS" panose="020B0603020202020204" pitchFamily="34" charset="0"/>
              </a:rPr>
              <a:t>Järkevä </a:t>
            </a:r>
          </a:p>
          <a:p>
            <a:r>
              <a:rPr lang="fi-FI" sz="1200" b="1">
                <a:latin typeface="Trebuchet MS" panose="020B0603020202020204" pitchFamily="34" charset="0"/>
              </a:rPr>
              <a:t>Mukava </a:t>
            </a:r>
          </a:p>
          <a:p>
            <a:r>
              <a:rPr lang="fi-FI" sz="1200" b="1">
                <a:latin typeface="Trebuchet MS" panose="020B0603020202020204" pitchFamily="34" charset="0"/>
              </a:rPr>
              <a:t>Luotettava </a:t>
            </a:r>
          </a:p>
          <a:p>
            <a:r>
              <a:rPr lang="fi-FI" sz="1200" b="1">
                <a:latin typeface="Trebuchet MS" panose="020B0603020202020204" pitchFamily="34" charset="0"/>
              </a:rPr>
              <a:t>Sitoutunut </a:t>
            </a:r>
          </a:p>
          <a:p>
            <a:r>
              <a:rPr lang="fi-FI" sz="1200" b="1">
                <a:latin typeface="Trebuchet MS" panose="020B0603020202020204" pitchFamily="34" charset="0"/>
              </a:rPr>
              <a:t>Harkitsevainen </a:t>
            </a:r>
          </a:p>
          <a:p>
            <a:r>
              <a:rPr lang="fi-FI" sz="1200" b="1">
                <a:latin typeface="Trebuchet MS" panose="020B0603020202020204" pitchFamily="34" charset="0"/>
              </a:rPr>
              <a:t>Huolehtivainen </a:t>
            </a:r>
          </a:p>
          <a:p>
            <a:r>
              <a:rPr lang="fi-FI" sz="1200" b="1">
                <a:latin typeface="Trebuchet MS" panose="020B0603020202020204" pitchFamily="34" charset="0"/>
              </a:rPr>
              <a:t>Maltillinen </a:t>
            </a:r>
          </a:p>
          <a:p>
            <a:r>
              <a:rPr lang="fi-FI" sz="1200" b="1">
                <a:latin typeface="Trebuchet MS" panose="020B0603020202020204" pitchFamily="34" charset="0"/>
              </a:rPr>
              <a:t>Itsesäätelytaitoinen </a:t>
            </a:r>
          </a:p>
          <a:p>
            <a:r>
              <a:rPr lang="fi-FI" sz="1200" b="1">
                <a:latin typeface="Trebuchet MS" panose="020B0603020202020204" pitchFamily="34" charset="0"/>
              </a:rPr>
              <a:t>Uskollinen </a:t>
            </a:r>
          </a:p>
          <a:p>
            <a:r>
              <a:rPr lang="fi-FI" sz="1200" b="1">
                <a:latin typeface="Trebuchet MS" panose="020B0603020202020204" pitchFamily="34" charset="0"/>
              </a:rPr>
              <a:t>Sisukas </a:t>
            </a:r>
          </a:p>
          <a:p>
            <a:r>
              <a:rPr lang="fi-FI" sz="1200" b="1">
                <a:latin typeface="Trebuchet MS" panose="020B0603020202020204" pitchFamily="34" charset="0"/>
              </a:rPr>
              <a:t>Luottavainen </a:t>
            </a:r>
          </a:p>
          <a:p>
            <a:r>
              <a:rPr lang="fi-FI" sz="1200" b="1">
                <a:latin typeface="Trebuchet MS" panose="020B0603020202020204" pitchFamily="34" charset="0"/>
              </a:rPr>
              <a:t>Kunnioittava </a:t>
            </a:r>
          </a:p>
          <a:p>
            <a:r>
              <a:rPr lang="fi-FI" sz="1200" b="1">
                <a:latin typeface="Trebuchet MS" panose="020B0603020202020204" pitchFamily="34" charset="0"/>
              </a:rPr>
              <a:t>Ahkera </a:t>
            </a:r>
          </a:p>
          <a:p>
            <a:r>
              <a:rPr lang="fi-FI" sz="1200" b="1">
                <a:latin typeface="Trebuchet MS" panose="020B0603020202020204" pitchFamily="34" charset="0"/>
              </a:rPr>
              <a:t>Ryhmätyötaitoinen </a:t>
            </a:r>
          </a:p>
          <a:p>
            <a:r>
              <a:rPr lang="fi-FI" sz="1200" b="1">
                <a:latin typeface="Trebuchet MS" panose="020B0603020202020204" pitchFamily="34" charset="0"/>
              </a:rPr>
              <a:t>Utelias </a:t>
            </a:r>
          </a:p>
          <a:p>
            <a:r>
              <a:rPr lang="fi-FI" sz="1200" b="1">
                <a:latin typeface="Trebuchet MS" panose="020B0603020202020204" pitchFamily="34" charset="0"/>
              </a:rPr>
              <a:t>Iloinen </a:t>
            </a:r>
          </a:p>
          <a:p>
            <a:r>
              <a:rPr lang="fi-FI" sz="1200" b="1">
                <a:latin typeface="Trebuchet MS" panose="020B0603020202020204" pitchFamily="34" charset="0"/>
              </a:rPr>
              <a:t>Itsevarma </a:t>
            </a:r>
          </a:p>
          <a:p>
            <a:r>
              <a:rPr lang="fi-FI" sz="1200" b="1">
                <a:latin typeface="Trebuchet MS" panose="020B0603020202020204" pitchFamily="34" charset="0"/>
              </a:rPr>
              <a:t>Idearikas </a:t>
            </a:r>
          </a:p>
          <a:p>
            <a:r>
              <a:rPr lang="fi-FI" sz="1200" b="1">
                <a:latin typeface="Trebuchet MS" panose="020B0603020202020204" pitchFamily="34" charset="0"/>
              </a:rPr>
              <a:t>Optimistinen </a:t>
            </a:r>
          </a:p>
          <a:p>
            <a:r>
              <a:rPr lang="fi-FI" sz="1200" b="1">
                <a:latin typeface="Trebuchet MS" panose="020B0603020202020204" pitchFamily="34" charset="0"/>
              </a:rPr>
              <a:t>Energinen </a:t>
            </a:r>
          </a:p>
          <a:p>
            <a:r>
              <a:rPr lang="fi-FI" sz="1200" b="1">
                <a:latin typeface="Trebuchet MS" panose="020B0603020202020204" pitchFamily="34" charset="0"/>
              </a:rPr>
              <a:t>Innostuva </a:t>
            </a:r>
          </a:p>
          <a:p>
            <a:r>
              <a:rPr lang="fi-FI" sz="1200" b="1">
                <a:latin typeface="Trebuchet MS" panose="020B0603020202020204" pitchFamily="34" charset="0"/>
              </a:rPr>
              <a:t>Positiivinen </a:t>
            </a:r>
          </a:p>
          <a:p>
            <a:r>
              <a:rPr lang="fi-FI" sz="1200" b="1">
                <a:latin typeface="Trebuchet MS" panose="020B0603020202020204" pitchFamily="34" charset="0"/>
              </a:rPr>
              <a:t>Myönteinen </a:t>
            </a:r>
          </a:p>
          <a:p>
            <a:r>
              <a:rPr lang="fi-FI" sz="1200" b="1">
                <a:latin typeface="Trebuchet MS" panose="020B0603020202020204" pitchFamily="34" charset="0"/>
              </a:rPr>
              <a:t>Kiitollinen </a:t>
            </a:r>
          </a:p>
          <a:p>
            <a:r>
              <a:rPr lang="fi-FI" sz="1200" b="1">
                <a:latin typeface="Trebuchet MS" panose="020B0603020202020204" pitchFamily="34" charset="0"/>
              </a:rPr>
              <a:t>Huumorintajuinen </a:t>
            </a:r>
          </a:p>
          <a:p>
            <a:r>
              <a:rPr lang="fi-FI" sz="1200" b="1">
                <a:latin typeface="Trebuchet MS" panose="020B0603020202020204" pitchFamily="34" charset="0"/>
              </a:rPr>
              <a:t>Monipuolinen </a:t>
            </a:r>
          </a:p>
          <a:p>
            <a:r>
              <a:rPr lang="fi-FI" sz="1200" b="1">
                <a:latin typeface="Trebuchet MS" panose="020B0603020202020204" pitchFamily="34" charset="0"/>
              </a:rPr>
              <a:t>Leikkisä </a:t>
            </a:r>
          </a:p>
          <a:p>
            <a:r>
              <a:rPr lang="fi-FI" sz="1200" b="1">
                <a:latin typeface="Trebuchet MS" panose="020B0603020202020204" pitchFamily="34" charset="0"/>
              </a:rPr>
              <a:t>Hauska </a:t>
            </a:r>
          </a:p>
          <a:p>
            <a:r>
              <a:rPr lang="fi-FI" sz="1200" b="1">
                <a:latin typeface="Trebuchet MS" panose="020B0603020202020204" pitchFamily="34" charset="0"/>
              </a:rPr>
              <a:t>Aurinkoinen </a:t>
            </a:r>
          </a:p>
          <a:p>
            <a:r>
              <a:rPr lang="fi-FI" sz="1200" b="1">
                <a:latin typeface="Trebuchet MS" panose="020B0603020202020204" pitchFamily="34" charset="0"/>
              </a:rPr>
              <a:t>Toiveikas </a:t>
            </a:r>
          </a:p>
          <a:p>
            <a:r>
              <a:rPr lang="fi-FI" sz="1200" b="1">
                <a:latin typeface="Trebuchet MS" panose="020B0603020202020204" pitchFamily="34" charset="0"/>
              </a:rPr>
              <a:t>Vahva </a:t>
            </a:r>
          </a:p>
          <a:p>
            <a:r>
              <a:rPr lang="fi-FI" sz="1200" b="1">
                <a:latin typeface="Trebuchet MS" panose="020B0603020202020204" pitchFamily="34" charset="0"/>
              </a:rPr>
              <a:t>Rohkea </a:t>
            </a:r>
          </a:p>
          <a:p>
            <a:r>
              <a:rPr lang="fi-FI" sz="1200" b="1">
                <a:latin typeface="Trebuchet MS" panose="020B0603020202020204" pitchFamily="34" charset="0"/>
              </a:rPr>
              <a:t>Päättäväinen </a:t>
            </a:r>
          </a:p>
          <a:p>
            <a:r>
              <a:rPr lang="fi-FI" sz="1200" b="1">
                <a:latin typeface="Trebuchet MS" panose="020B0603020202020204" pitchFamily="34" charset="0"/>
              </a:rPr>
              <a:t>Periksiantamaton </a:t>
            </a:r>
          </a:p>
          <a:p>
            <a:r>
              <a:rPr lang="fi-FI" sz="1200" b="1">
                <a:latin typeface="Trebuchet MS" panose="020B0603020202020204" pitchFamily="34" charset="0"/>
              </a:rPr>
              <a:t>Sydämellinen </a:t>
            </a:r>
          </a:p>
          <a:p>
            <a:r>
              <a:rPr lang="fi-FI" sz="1200" b="1">
                <a:latin typeface="Trebuchet MS" panose="020B0603020202020204" pitchFamily="34" charset="0"/>
              </a:rPr>
              <a:t>Turvallinen </a:t>
            </a:r>
          </a:p>
          <a:p>
            <a:r>
              <a:rPr lang="fi-FI" sz="1200" b="1">
                <a:latin typeface="Trebuchet MS" panose="020B0603020202020204" pitchFamily="34" charset="0"/>
              </a:rPr>
              <a:t>Vakuuttava </a:t>
            </a:r>
          </a:p>
          <a:p>
            <a:r>
              <a:rPr lang="fi-FI" sz="1200" b="1">
                <a:latin typeface="Trebuchet MS" panose="020B0603020202020204" pitchFamily="34" charset="0"/>
              </a:rPr>
              <a:t>Vastuullinen </a:t>
            </a:r>
          </a:p>
          <a:p>
            <a:r>
              <a:rPr lang="fi-FI" sz="1200" b="1">
                <a:latin typeface="Trebuchet MS" panose="020B0603020202020204" pitchFamily="34" charset="0"/>
              </a:rPr>
              <a:t>Johtaja </a:t>
            </a:r>
          </a:p>
          <a:p>
            <a:r>
              <a:rPr lang="fi-FI" sz="1200" b="1">
                <a:latin typeface="Trebuchet MS" panose="020B0603020202020204" pitchFamily="34" charset="0"/>
              </a:rPr>
              <a:t>Rento </a:t>
            </a:r>
          </a:p>
          <a:p>
            <a:r>
              <a:rPr lang="fi-FI" sz="1200" b="1">
                <a:latin typeface="Trebuchet MS" panose="020B0603020202020204" pitchFamily="34" charset="0"/>
              </a:rPr>
              <a:t>Hyväksyvä </a:t>
            </a:r>
          </a:p>
          <a:p>
            <a:r>
              <a:rPr lang="fi-FI" sz="1200" b="1">
                <a:latin typeface="Trebuchet MS" panose="020B0603020202020204" pitchFamily="34" charset="0"/>
              </a:rPr>
              <a:t>Joustava </a:t>
            </a:r>
          </a:p>
          <a:p>
            <a:r>
              <a:rPr lang="fi-FI" sz="1200" b="1">
                <a:latin typeface="Trebuchet MS" panose="020B0603020202020204" pitchFamily="34" charset="0"/>
              </a:rPr>
              <a:t>Rauhallinen </a:t>
            </a:r>
          </a:p>
          <a:p>
            <a:r>
              <a:rPr lang="fi-FI" sz="1200" b="1">
                <a:latin typeface="Trebuchet MS" panose="020B0603020202020204" pitchFamily="34" charset="0"/>
              </a:rPr>
              <a:t>Ymmärtäväinen </a:t>
            </a:r>
          </a:p>
          <a:p>
            <a:r>
              <a:rPr lang="fi-FI" sz="1200" b="1">
                <a:latin typeface="Trebuchet MS" panose="020B0603020202020204" pitchFamily="34" charset="0"/>
              </a:rPr>
              <a:t>Sovitteleva </a:t>
            </a:r>
          </a:p>
          <a:p>
            <a:r>
              <a:rPr lang="fi-FI" sz="1200" b="1">
                <a:latin typeface="Trebuchet MS" panose="020B0603020202020204" pitchFamily="34" charset="0"/>
              </a:rPr>
              <a:t>Lempeä </a:t>
            </a:r>
          </a:p>
          <a:p>
            <a:r>
              <a:rPr lang="fi-FI" sz="1200" b="1">
                <a:latin typeface="Trebuchet MS" panose="020B0603020202020204" pitchFamily="34" charset="0"/>
              </a:rPr>
              <a:t>Läsnäoleva </a:t>
            </a:r>
          </a:p>
          <a:p>
            <a:r>
              <a:rPr lang="fi-FI" sz="1200" b="1">
                <a:latin typeface="Trebuchet MS" panose="020B0603020202020204" pitchFamily="34" charset="0"/>
              </a:rPr>
              <a:t>Huomaavainen </a:t>
            </a:r>
          </a:p>
          <a:p>
            <a:r>
              <a:rPr lang="fi-FI" sz="1200" b="1">
                <a:latin typeface="Trebuchet MS" panose="020B0603020202020204" pitchFamily="34" charset="0"/>
              </a:rPr>
              <a:t>Suvaitsevainen </a:t>
            </a:r>
          </a:p>
          <a:p>
            <a:r>
              <a:rPr lang="fi-FI" sz="1200" b="1">
                <a:latin typeface="Trebuchet MS" panose="020B0603020202020204" pitchFamily="34" charset="0"/>
              </a:rPr>
              <a:t>Harkitsevainen </a:t>
            </a:r>
          </a:p>
          <a:p>
            <a:r>
              <a:rPr lang="fi-FI" sz="1200" b="1">
                <a:latin typeface="Trebuchet MS" panose="020B0603020202020204" pitchFamily="34" charset="0"/>
              </a:rPr>
              <a:t>Kärsivällinen </a:t>
            </a:r>
          </a:p>
          <a:p>
            <a:r>
              <a:rPr lang="fi-FI" sz="1200" b="1">
                <a:latin typeface="Trebuchet MS" panose="020B0603020202020204" pitchFamily="34" charset="0"/>
              </a:rPr>
              <a:t>Hyvä kuuntelija </a:t>
            </a:r>
          </a:p>
          <a:p>
            <a:r>
              <a:rPr lang="fi-FI" sz="1200" b="1">
                <a:latin typeface="Trebuchet MS" panose="020B0603020202020204" pitchFamily="34" charset="0"/>
              </a:rPr>
              <a:t>Anteeksiantavainen </a:t>
            </a:r>
          </a:p>
          <a:p>
            <a:r>
              <a:rPr lang="fi-FI" sz="1200" b="1">
                <a:latin typeface="Trebuchet MS" panose="020B0603020202020204" pitchFamily="34" charset="0"/>
              </a:rPr>
              <a:t>Myötätuntoinen </a:t>
            </a:r>
          </a:p>
        </p:txBody>
      </p:sp>
      <p:sp>
        <p:nvSpPr>
          <p:cNvPr id="4" name="Otsikko 3"/>
          <p:cNvSpPr>
            <a:spLocks noGrp="1"/>
          </p:cNvSpPr>
          <p:nvPr>
            <p:ph type="title" idx="4294967295"/>
          </p:nvPr>
        </p:nvSpPr>
        <p:spPr>
          <a:xfrm>
            <a:off x="1371599" y="-149087"/>
            <a:ext cx="8789693" cy="693997"/>
          </a:xfrm>
          <a:prstGeom prst="rect">
            <a:avLst/>
          </a:prstGeom>
        </p:spPr>
        <p:txBody>
          <a:bodyPr>
            <a:noAutofit/>
          </a:bodyPr>
          <a:lstStyle/>
          <a:p>
            <a:pPr algn="ctr"/>
            <a:r>
              <a:rPr lang="fi-FI" sz="3200">
                <a:latin typeface="Trebuchet MS" panose="020B0603020202020204" pitchFamily="34" charset="0"/>
              </a:rPr>
              <a:t>100 vahvuutta</a:t>
            </a:r>
          </a:p>
        </p:txBody>
      </p:sp>
      <p:sp>
        <p:nvSpPr>
          <p:cNvPr id="5" name="Tekstiruutu 4">
            <a:extLst>
              <a:ext uri="{FF2B5EF4-FFF2-40B4-BE49-F238E27FC236}">
                <a16:creationId xmlns:a16="http://schemas.microsoft.com/office/drawing/2014/main" id="{F5169A86-FE47-4670-B648-70F4DC1AC49A}"/>
              </a:ext>
            </a:extLst>
          </p:cNvPr>
          <p:cNvSpPr txBox="1"/>
          <p:nvPr/>
        </p:nvSpPr>
        <p:spPr>
          <a:xfrm>
            <a:off x="188842" y="6426331"/>
            <a:ext cx="1888436" cy="261610"/>
          </a:xfrm>
          <a:prstGeom prst="rect">
            <a:avLst/>
          </a:prstGeom>
          <a:noFill/>
        </p:spPr>
        <p:txBody>
          <a:bodyPr wrap="square" rtlCol="0">
            <a:spAutoFit/>
          </a:bodyPr>
          <a:lstStyle/>
          <a:p>
            <a:r>
              <a:rPr lang="fi-FI" sz="1100"/>
              <a:t>Avola &amp;Pentikäinen 2019</a:t>
            </a:r>
          </a:p>
        </p:txBody>
      </p:sp>
    </p:spTree>
    <p:extLst>
      <p:ext uri="{BB962C8B-B14F-4D97-AF65-F5344CB8AC3E}">
        <p14:creationId xmlns:p14="http://schemas.microsoft.com/office/powerpoint/2010/main" val="1113361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p:txBody>
          <a:bodyPr/>
          <a:lstStyle/>
          <a:p>
            <a:r>
              <a:rPr lang="fi-FI"/>
              <a:t>Sari Granroth-Nalkki ja Tiina Heikkinen</a:t>
            </a:r>
          </a:p>
        </p:txBody>
      </p:sp>
      <p:pic>
        <p:nvPicPr>
          <p:cNvPr id="3" name="Sisällön paikkamerkki 3"/>
          <p:cNvPicPr>
            <a:picLocks noChangeAspect="1"/>
          </p:cNvPicPr>
          <p:nvPr/>
        </p:nvPicPr>
        <p:blipFill>
          <a:blip r:embed="rId2"/>
          <a:stretch>
            <a:fillRect/>
          </a:stretch>
        </p:blipFill>
        <p:spPr>
          <a:xfrm>
            <a:off x="0" y="0"/>
            <a:ext cx="12365665" cy="7152278"/>
          </a:xfrm>
          <a:prstGeom prst="rect">
            <a:avLst/>
          </a:prstGeom>
        </p:spPr>
      </p:pic>
      <p:sp>
        <p:nvSpPr>
          <p:cNvPr id="4" name="Sydän 3"/>
          <p:cNvSpPr/>
          <p:nvPr/>
        </p:nvSpPr>
        <p:spPr>
          <a:xfrm>
            <a:off x="8878186" y="3576139"/>
            <a:ext cx="4051005" cy="3987008"/>
          </a:xfrm>
          <a:prstGeom prst="hear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b="1">
              <a:solidFill>
                <a:prstClr val="black"/>
              </a:solidFill>
            </a:endParaRPr>
          </a:p>
          <a:p>
            <a:pPr algn="ctr" defTabSz="457200"/>
            <a:endParaRPr lang="fi-FI" b="1">
              <a:solidFill>
                <a:prstClr val="black"/>
              </a:solidFill>
            </a:endParaRPr>
          </a:p>
          <a:p>
            <a:pPr algn="ctr" defTabSz="457200"/>
            <a:r>
              <a:rPr lang="fi-FI" sz="1600" b="1">
                <a:solidFill>
                  <a:prstClr val="black"/>
                </a:solidFill>
              </a:rPr>
              <a:t>Viikon vahvuus</a:t>
            </a:r>
          </a:p>
          <a:p>
            <a:pPr algn="ctr" defTabSz="457200"/>
            <a:r>
              <a:rPr lang="fi-FI" sz="1600">
                <a:solidFill>
                  <a:prstClr val="white"/>
                </a:solidFill>
              </a:rPr>
              <a:t> </a:t>
            </a:r>
            <a:r>
              <a:rPr lang="fi-FI" sz="1600" b="1">
                <a:solidFill>
                  <a:prstClr val="white"/>
                </a:solidFill>
              </a:rPr>
              <a:t>Oppilaille  kerrotaan vahvuuden määritelmä ja heidän tehtäväkseen jää toteuttaa vahvuutta  arjessa. Perjantaisin raportoidaan. Näin opitaan useita tapoja käyttää vahvuutta.</a:t>
            </a:r>
          </a:p>
        </p:txBody>
      </p:sp>
    </p:spTree>
    <p:extLst>
      <p:ext uri="{BB962C8B-B14F-4D97-AF65-F5344CB8AC3E}">
        <p14:creationId xmlns:p14="http://schemas.microsoft.com/office/powerpoint/2010/main" val="31549603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p:txBody>
          <a:bodyPr/>
          <a:lstStyle/>
          <a:p>
            <a:r>
              <a:rPr lang="fi-FI"/>
              <a:t>Sari Granroth-Nalkki ja Tiina Heikkinen</a:t>
            </a:r>
          </a:p>
        </p:txBody>
      </p:sp>
      <p:graphicFrame>
        <p:nvGraphicFramePr>
          <p:cNvPr id="6" name="Sisällön paikkamerkki 2">
            <a:extLst>
              <a:ext uri="{FF2B5EF4-FFF2-40B4-BE49-F238E27FC236}">
                <a16:creationId xmlns:a16="http://schemas.microsoft.com/office/drawing/2014/main" id="{C259BD2A-A337-454A-952F-FDDF400B2FED}"/>
              </a:ext>
            </a:extLst>
          </p:cNvPr>
          <p:cNvGraphicFramePr>
            <a:graphicFrameLocks noGrp="1"/>
          </p:cNvGraphicFramePr>
          <p:nvPr>
            <p:ph idx="1"/>
            <p:extLst>
              <p:ext uri="{D42A27DB-BD31-4B8C-83A1-F6EECF244321}">
                <p14:modId xmlns:p14="http://schemas.microsoft.com/office/powerpoint/2010/main" val="1580143989"/>
              </p:ext>
            </p:extLst>
          </p:nvPr>
        </p:nvGraphicFramePr>
        <p:xfrm>
          <a:off x="980425" y="349321"/>
          <a:ext cx="10231149" cy="4855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kstiruutu 3">
            <a:extLst>
              <a:ext uri="{FF2B5EF4-FFF2-40B4-BE49-F238E27FC236}">
                <a16:creationId xmlns:a16="http://schemas.microsoft.com/office/drawing/2014/main" id="{62EC351A-B37E-4633-8E6E-DC31FC2B0BE4}"/>
              </a:ext>
            </a:extLst>
          </p:cNvPr>
          <p:cNvSpPr txBox="1"/>
          <p:nvPr/>
        </p:nvSpPr>
        <p:spPr>
          <a:xfrm rot="20917534">
            <a:off x="226032" y="1520575"/>
            <a:ext cx="3030876" cy="461665"/>
          </a:xfrm>
          <a:prstGeom prst="rect">
            <a:avLst/>
          </a:prstGeom>
          <a:noFill/>
        </p:spPr>
        <p:txBody>
          <a:bodyPr wrap="square" rtlCol="0">
            <a:spAutoFit/>
          </a:bodyPr>
          <a:lstStyle/>
          <a:p>
            <a:r>
              <a:rPr lang="fi-FI" sz="2400">
                <a:solidFill>
                  <a:srgbClr val="C4007A"/>
                </a:solidFill>
                <a:latin typeface="Trebuchet MS" panose="020B0603020202020204" pitchFamily="34" charset="0"/>
              </a:rPr>
              <a:t>Tehtävä sinulle!</a:t>
            </a:r>
          </a:p>
        </p:txBody>
      </p:sp>
    </p:spTree>
    <p:extLst>
      <p:ext uri="{BB962C8B-B14F-4D97-AF65-F5344CB8AC3E}">
        <p14:creationId xmlns:p14="http://schemas.microsoft.com/office/powerpoint/2010/main" val="3339707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p:txBody>
          <a:bodyPr/>
          <a:lstStyle/>
          <a:p>
            <a:endParaRPr lang="fi-FI"/>
          </a:p>
        </p:txBody>
      </p:sp>
      <p:pic>
        <p:nvPicPr>
          <p:cNvPr id="5" name="Sisällön paikkamerkki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3496" y="0"/>
            <a:ext cx="12215496" cy="6901402"/>
          </a:xfrm>
        </p:spPr>
      </p:pic>
      <p:sp>
        <p:nvSpPr>
          <p:cNvPr id="3" name="Tekstiruutu 2"/>
          <p:cNvSpPr txBox="1"/>
          <p:nvPr/>
        </p:nvSpPr>
        <p:spPr>
          <a:xfrm>
            <a:off x="5059017" y="596348"/>
            <a:ext cx="6933614" cy="5570756"/>
          </a:xfrm>
          <a:prstGeom prst="rect">
            <a:avLst/>
          </a:prstGeom>
          <a:noFill/>
        </p:spPr>
        <p:txBody>
          <a:bodyPr wrap="square" rtlCol="0">
            <a:spAutoFit/>
          </a:bodyPr>
          <a:lstStyle/>
          <a:p>
            <a:pPr marL="82296" indent="0">
              <a:buNone/>
            </a:pPr>
            <a:r>
              <a:rPr lang="fi-FI" sz="2000" i="1">
                <a:solidFill>
                  <a:schemeClr val="bg1"/>
                </a:solidFill>
                <a:latin typeface="Trebuchet MS" panose="020B0603020202020204" pitchFamily="34" charset="0"/>
              </a:rPr>
              <a:t>”Eräänä iltana vanha Cherokee-intiaanipäällikkö kertoi pojanpojalleen nuotion ääressä tarinaa ikiaikaisesta taistelusta, joka tapahtuu ihmisen sisällä. </a:t>
            </a:r>
            <a:br>
              <a:rPr lang="fi-FI" sz="2000" i="1">
                <a:solidFill>
                  <a:schemeClr val="bg1"/>
                </a:solidFill>
                <a:latin typeface="Trebuchet MS" panose="020B0603020202020204" pitchFamily="34" charset="0"/>
              </a:rPr>
            </a:br>
            <a:r>
              <a:rPr lang="fi-FI" sz="2000" i="1">
                <a:solidFill>
                  <a:schemeClr val="bg1"/>
                </a:solidFill>
                <a:latin typeface="Trebuchet MS" panose="020B0603020202020204" pitchFamily="34" charset="0"/>
              </a:rPr>
              <a:t>Hän sanoi – Poikani, jokaisen meidän sisällä taistelee kaksi sutta. </a:t>
            </a:r>
            <a:br>
              <a:rPr lang="fi-FI" sz="2000" i="1">
                <a:solidFill>
                  <a:schemeClr val="bg1"/>
                </a:solidFill>
                <a:latin typeface="Trebuchet MS" panose="020B0603020202020204" pitchFamily="34" charset="0"/>
              </a:rPr>
            </a:br>
            <a:r>
              <a:rPr lang="fi-FI" sz="2000" i="1">
                <a:solidFill>
                  <a:schemeClr val="bg1"/>
                </a:solidFill>
                <a:latin typeface="Trebuchet MS" panose="020B0603020202020204" pitchFamily="34" charset="0"/>
              </a:rPr>
              <a:t>Toinen on paha. Se on vihainen, kateellinen, katkera, ahne, ylimielinen, itseään säälivä, valehteleva, ylpeä ja itsekeskeinen.</a:t>
            </a:r>
            <a:endParaRPr lang="fi-FI" sz="2000">
              <a:solidFill>
                <a:schemeClr val="bg1"/>
              </a:solidFill>
              <a:latin typeface="Trebuchet MS" panose="020B0603020202020204" pitchFamily="34" charset="0"/>
            </a:endParaRPr>
          </a:p>
          <a:p>
            <a:pPr marL="82296" indent="0">
              <a:buNone/>
            </a:pPr>
            <a:r>
              <a:rPr lang="fi-FI" sz="2000" i="1">
                <a:solidFill>
                  <a:schemeClr val="bg1"/>
                </a:solidFill>
                <a:latin typeface="Trebuchet MS" panose="020B0603020202020204" pitchFamily="34" charset="0"/>
              </a:rPr>
              <a:t>Toinen on hyvä. Se on iloinen, rauhallinen, rakastava, toiveikas, tyyni, nöyrä, ystävällinen, hyväntahtoinen, empaattinen, antelias, hyväsydäminen, </a:t>
            </a:r>
            <a:br>
              <a:rPr lang="fi-FI" sz="2000" i="1">
                <a:solidFill>
                  <a:schemeClr val="bg1"/>
                </a:solidFill>
                <a:latin typeface="Trebuchet MS" panose="020B0603020202020204" pitchFamily="34" charset="0"/>
              </a:rPr>
            </a:br>
            <a:r>
              <a:rPr lang="fi-FI" sz="2000" i="1">
                <a:solidFill>
                  <a:schemeClr val="bg1"/>
                </a:solidFill>
                <a:latin typeface="Trebuchet MS" panose="020B0603020202020204" pitchFamily="34" charset="0"/>
              </a:rPr>
              <a:t>totuudellinen, myötätuntoinen ja luotettava. </a:t>
            </a:r>
            <a:br>
              <a:rPr lang="fi-FI" sz="2000" i="1">
                <a:solidFill>
                  <a:schemeClr val="bg1"/>
                </a:solidFill>
                <a:latin typeface="Trebuchet MS" panose="020B0603020202020204" pitchFamily="34" charset="0"/>
              </a:rPr>
            </a:br>
            <a:r>
              <a:rPr lang="fi-FI" sz="2000" i="1">
                <a:solidFill>
                  <a:schemeClr val="bg1"/>
                </a:solidFill>
                <a:latin typeface="Trebuchet MS" panose="020B0603020202020204" pitchFamily="34" charset="0"/>
              </a:rPr>
              <a:t>Pojanpoika mietti tarinaa hetken ja kysyi sitten – kumpi susista voittaa taistelun? </a:t>
            </a:r>
            <a:br>
              <a:rPr lang="fi-FI" sz="2000" i="1">
                <a:solidFill>
                  <a:schemeClr val="bg1"/>
                </a:solidFill>
                <a:latin typeface="Trebuchet MS" panose="020B0603020202020204" pitchFamily="34" charset="0"/>
              </a:rPr>
            </a:br>
            <a:r>
              <a:rPr lang="fi-FI" sz="2000" i="1">
                <a:solidFill>
                  <a:schemeClr val="bg1"/>
                </a:solidFill>
                <a:latin typeface="Trebuchet MS" panose="020B0603020202020204" pitchFamily="34" charset="0"/>
              </a:rPr>
              <a:t>Vanha viisas Cherokee oli hetken hiljaa ja vastasi sitten </a:t>
            </a:r>
            <a:br>
              <a:rPr lang="fi-FI" sz="2000" i="1">
                <a:solidFill>
                  <a:schemeClr val="bg1"/>
                </a:solidFill>
                <a:latin typeface="Trebuchet MS" panose="020B0603020202020204" pitchFamily="34" charset="0"/>
              </a:rPr>
            </a:br>
            <a:r>
              <a:rPr lang="fi-FI" sz="2000" i="1">
                <a:solidFill>
                  <a:schemeClr val="bg1"/>
                </a:solidFill>
                <a:latin typeface="Trebuchet MS" panose="020B0603020202020204" pitchFamily="34" charset="0"/>
              </a:rPr>
              <a:t>– Poikani, se susi voittaa, kumpaa sinä ruokit.”</a:t>
            </a:r>
            <a:endParaRPr lang="fi-FI" sz="2000">
              <a:solidFill>
                <a:schemeClr val="bg1"/>
              </a:solidFill>
              <a:latin typeface="Trebuchet MS" panose="020B0603020202020204" pitchFamily="34" charset="0"/>
            </a:endParaRPr>
          </a:p>
          <a:p>
            <a:endParaRPr lang="fi-FI">
              <a:solidFill>
                <a:schemeClr val="bg1"/>
              </a:solidFill>
            </a:endParaRPr>
          </a:p>
          <a:p>
            <a:endParaRPr lang="fi-FI">
              <a:solidFill>
                <a:schemeClr val="bg1"/>
              </a:solidFill>
            </a:endParaRPr>
          </a:p>
        </p:txBody>
      </p:sp>
    </p:spTree>
    <p:extLst>
      <p:ext uri="{BB962C8B-B14F-4D97-AF65-F5344CB8AC3E}">
        <p14:creationId xmlns:p14="http://schemas.microsoft.com/office/powerpoint/2010/main" val="2995146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4294967295"/>
          </p:nvPr>
        </p:nvSpPr>
        <p:spPr>
          <a:xfrm>
            <a:off x="51713" y="484187"/>
            <a:ext cx="10120045" cy="4459288"/>
          </a:xfrm>
          <a:prstGeom prst="rect">
            <a:avLst/>
          </a:prstGeom>
        </p:spPr>
        <p:txBody>
          <a:bodyPr>
            <a:normAutofit fontScale="92500" lnSpcReduction="20000"/>
          </a:bodyPr>
          <a:lstStyle/>
          <a:p>
            <a:pPr marL="0" indent="0">
              <a:buNone/>
            </a:pPr>
            <a:endParaRPr lang="fi-FI"/>
          </a:p>
          <a:p>
            <a:pPr lvl="0"/>
            <a:r>
              <a:rPr lang="fi-FI">
                <a:latin typeface="Trebuchet MS" panose="020B0603020202020204" pitchFamily="34" charset="0"/>
              </a:rPr>
              <a:t>Taitoa tunnistaa, tiedostaa ja toimia tunteiden kanssa tasapainossa </a:t>
            </a:r>
          </a:p>
          <a:p>
            <a:pPr lvl="0"/>
            <a:r>
              <a:rPr lang="fi-FI">
                <a:latin typeface="Trebuchet MS" panose="020B0603020202020204" pitchFamily="34" charset="0"/>
              </a:rPr>
              <a:t>Taitoa vaalia ja vahvistaa myönteisiä tunteita ja tunnekokemuksia</a:t>
            </a:r>
          </a:p>
          <a:p>
            <a:pPr lvl="0"/>
            <a:r>
              <a:rPr lang="fi-FI">
                <a:latin typeface="Trebuchet MS" panose="020B0603020202020204" pitchFamily="34" charset="0"/>
              </a:rPr>
              <a:t>Taitoa kohdata, ymmärtää ja ratkaista vaikeita tunteita </a:t>
            </a:r>
            <a:r>
              <a:rPr lang="fi-FI" sz="1500">
                <a:latin typeface="Trebuchet MS" panose="020B0603020202020204" pitchFamily="34" charset="0"/>
              </a:rPr>
              <a:t>(ikäkauden mukaisesti)</a:t>
            </a:r>
          </a:p>
          <a:p>
            <a:pPr lvl="0"/>
            <a:r>
              <a:rPr lang="fi-FI">
                <a:latin typeface="Trebuchet MS" panose="020B0603020202020204" pitchFamily="34" charset="0"/>
              </a:rPr>
              <a:t>Taitoa ymmärtää ja eläytyä toisten tunteisiin </a:t>
            </a:r>
            <a:r>
              <a:rPr lang="fi-FI" sz="1600">
                <a:latin typeface="Trebuchet MS" panose="020B0603020202020204" pitchFamily="34" charset="0"/>
              </a:rPr>
              <a:t>(empatia ja myötätunto)</a:t>
            </a:r>
          </a:p>
          <a:p>
            <a:pPr marL="0" indent="0">
              <a:buNone/>
            </a:pPr>
            <a:r>
              <a:rPr lang="fi-FI" sz="1400">
                <a:latin typeface="Trebuchet MS" panose="020B0603020202020204" pitchFamily="34" charset="0"/>
              </a:rPr>
              <a:t>Avola &amp; Pentikäinen, 2019</a:t>
            </a:r>
          </a:p>
          <a:p>
            <a:pPr marL="0" indent="0">
              <a:buNone/>
            </a:pPr>
            <a:br>
              <a:rPr lang="fi-FI" sz="1400"/>
            </a:br>
            <a:endParaRPr lang="fi-FI" sz="1400"/>
          </a:p>
          <a:p>
            <a:pPr marL="0" indent="0">
              <a:buNone/>
            </a:pPr>
            <a:br>
              <a:rPr lang="fi-FI" i="1"/>
            </a:br>
            <a:endParaRPr lang="fi-FI"/>
          </a:p>
        </p:txBody>
      </p:sp>
      <p:sp>
        <p:nvSpPr>
          <p:cNvPr id="4" name="Otsikko 3"/>
          <p:cNvSpPr>
            <a:spLocks noGrp="1"/>
          </p:cNvSpPr>
          <p:nvPr>
            <p:ph type="title" idx="4294967295"/>
          </p:nvPr>
        </p:nvSpPr>
        <p:spPr>
          <a:xfrm>
            <a:off x="0" y="0"/>
            <a:ext cx="4938713" cy="968375"/>
          </a:xfrm>
          <a:prstGeom prst="rect">
            <a:avLst/>
          </a:prstGeom>
        </p:spPr>
        <p:txBody>
          <a:bodyPr/>
          <a:lstStyle/>
          <a:p>
            <a:r>
              <a:rPr lang="fi-FI">
                <a:latin typeface="Trebuchet MS" panose="020B0603020202020204" pitchFamily="34" charset="0"/>
              </a:rPr>
              <a:t>Tunnetaidot</a:t>
            </a:r>
          </a:p>
        </p:txBody>
      </p:sp>
      <p:pic>
        <p:nvPicPr>
          <p:cNvPr id="7" name="Kuva 6"/>
          <p:cNvPicPr>
            <a:picLocks noChangeAspect="1"/>
          </p:cNvPicPr>
          <p:nvPr/>
        </p:nvPicPr>
        <p:blipFill rotWithShape="1">
          <a:blip r:embed="rId2"/>
          <a:srcRect l="20279" t="18890" r="22083" b="14690"/>
          <a:stretch/>
        </p:blipFill>
        <p:spPr>
          <a:xfrm>
            <a:off x="5358362" y="3535840"/>
            <a:ext cx="4170965" cy="2703589"/>
          </a:xfrm>
          <a:prstGeom prst="rect">
            <a:avLst/>
          </a:prstGeom>
        </p:spPr>
      </p:pic>
      <p:sp>
        <p:nvSpPr>
          <p:cNvPr id="8" name="Tekstiruutu 7"/>
          <p:cNvSpPr txBox="1"/>
          <p:nvPr/>
        </p:nvSpPr>
        <p:spPr>
          <a:xfrm>
            <a:off x="6057445" y="6260235"/>
            <a:ext cx="2015295" cy="923330"/>
          </a:xfrm>
          <a:prstGeom prst="rect">
            <a:avLst/>
          </a:prstGeom>
          <a:noFill/>
        </p:spPr>
        <p:txBody>
          <a:bodyPr wrap="none" rtlCol="0">
            <a:spAutoFit/>
          </a:bodyPr>
          <a:lstStyle/>
          <a:p>
            <a:r>
              <a:rPr lang="fi-FI">
                <a:hlinkClick r:id="rId3"/>
              </a:rPr>
              <a:t>www.tukiliitto.fi</a:t>
            </a:r>
            <a:r>
              <a:rPr lang="fi-FI"/>
              <a:t> </a:t>
            </a:r>
          </a:p>
          <a:p>
            <a:r>
              <a:rPr lang="fi-FI"/>
              <a:t>Mahti-tunnekortit</a:t>
            </a:r>
          </a:p>
          <a:p>
            <a:endParaRPr lang="fi-FI"/>
          </a:p>
        </p:txBody>
      </p:sp>
      <p:sp>
        <p:nvSpPr>
          <p:cNvPr id="9" name="Alatunnisteen paikkamerkki 8">
            <a:extLst>
              <a:ext uri="{FF2B5EF4-FFF2-40B4-BE49-F238E27FC236}">
                <a16:creationId xmlns:a16="http://schemas.microsoft.com/office/drawing/2014/main" id="{6E0B6F97-0E80-481B-B800-A47D10A0FC0B}"/>
              </a:ext>
            </a:extLst>
          </p:cNvPr>
          <p:cNvSpPr>
            <a:spLocks noGrp="1"/>
          </p:cNvSpPr>
          <p:nvPr>
            <p:ph type="ftr" sz="quarter" idx="11"/>
          </p:nvPr>
        </p:nvSpPr>
        <p:spPr>
          <a:xfrm>
            <a:off x="465061" y="6500575"/>
            <a:ext cx="7587932" cy="318612"/>
          </a:xfrm>
        </p:spPr>
        <p:txBody>
          <a:bodyPr/>
          <a:lstStyle/>
          <a:p>
            <a:r>
              <a:rPr lang="fi-FI"/>
              <a:t>Sari Granroth-Nalkki ja Tiina Heikkinen</a:t>
            </a:r>
          </a:p>
        </p:txBody>
      </p:sp>
      <p:pic>
        <p:nvPicPr>
          <p:cNvPr id="11" name="Kuva 10">
            <a:extLst>
              <a:ext uri="{FF2B5EF4-FFF2-40B4-BE49-F238E27FC236}">
                <a16:creationId xmlns:a16="http://schemas.microsoft.com/office/drawing/2014/main" id="{39598467-0E39-4C5C-A0FA-954D8B517825}"/>
              </a:ext>
            </a:extLst>
          </p:cNvPr>
          <p:cNvPicPr>
            <a:picLocks noChangeAspect="1"/>
          </p:cNvPicPr>
          <p:nvPr/>
        </p:nvPicPr>
        <p:blipFill rotWithShape="1">
          <a:blip r:embed="rId4"/>
          <a:srcRect l="54859" t="24120" r="24496" b="16373"/>
          <a:stretch/>
        </p:blipFill>
        <p:spPr>
          <a:xfrm>
            <a:off x="9674831" y="2578887"/>
            <a:ext cx="2517169" cy="4080994"/>
          </a:xfrm>
          <a:prstGeom prst="rect">
            <a:avLst/>
          </a:prstGeom>
        </p:spPr>
      </p:pic>
      <p:sp>
        <p:nvSpPr>
          <p:cNvPr id="13" name="Tekstiruutu 12">
            <a:extLst>
              <a:ext uri="{FF2B5EF4-FFF2-40B4-BE49-F238E27FC236}">
                <a16:creationId xmlns:a16="http://schemas.microsoft.com/office/drawing/2014/main" id="{FBB2CD8B-20EF-4FDC-B59D-A71803C11DB3}"/>
              </a:ext>
            </a:extLst>
          </p:cNvPr>
          <p:cNvSpPr txBox="1"/>
          <p:nvPr/>
        </p:nvSpPr>
        <p:spPr>
          <a:xfrm>
            <a:off x="8215537" y="6398735"/>
            <a:ext cx="3976463" cy="646331"/>
          </a:xfrm>
          <a:prstGeom prst="rect">
            <a:avLst/>
          </a:prstGeom>
          <a:noFill/>
        </p:spPr>
        <p:txBody>
          <a:bodyPr wrap="square">
            <a:spAutoFit/>
          </a:bodyPr>
          <a:lstStyle/>
          <a:p>
            <a:r>
              <a:rPr lang="fi-FI" sz="1200">
                <a:hlinkClick r:id="rId5"/>
              </a:rPr>
              <a:t>https://s3-eu-west-1.amazonaws.com/sanoma-public/spro/online/markkinointi/static/prod/kyselyt/788.pdf</a:t>
            </a:r>
            <a:endParaRPr lang="fi-FI" sz="1200"/>
          </a:p>
          <a:p>
            <a:endParaRPr lang="fi-FI" sz="1200"/>
          </a:p>
        </p:txBody>
      </p:sp>
      <p:sp>
        <p:nvSpPr>
          <p:cNvPr id="14" name="Räjähdys: 14 pistettä 13">
            <a:extLst>
              <a:ext uri="{FF2B5EF4-FFF2-40B4-BE49-F238E27FC236}">
                <a16:creationId xmlns:a16="http://schemas.microsoft.com/office/drawing/2014/main" id="{43C979EB-E17F-4A3D-AABB-30871ABF8B09}"/>
              </a:ext>
            </a:extLst>
          </p:cNvPr>
          <p:cNvSpPr/>
          <p:nvPr/>
        </p:nvSpPr>
        <p:spPr>
          <a:xfrm>
            <a:off x="-343355" y="3111179"/>
            <a:ext cx="6421349" cy="4072386"/>
          </a:xfrm>
          <a:prstGeom prst="irregularSeal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b="1" i="1">
              <a:solidFill>
                <a:schemeClr val="tx1"/>
              </a:solidFill>
            </a:endParaRPr>
          </a:p>
          <a:p>
            <a:pPr algn="ctr"/>
            <a:r>
              <a:rPr lang="fi-FI" sz="1800" b="1" i="1">
                <a:solidFill>
                  <a:schemeClr val="tx1"/>
                </a:solidFill>
              </a:rPr>
              <a:t>”</a:t>
            </a:r>
            <a:r>
              <a:rPr lang="fi-FI" sz="1800" b="1" i="1">
                <a:solidFill>
                  <a:schemeClr val="tx1"/>
                </a:solidFill>
                <a:latin typeface="Trebuchet MS" panose="020B0603020202020204" pitchFamily="34" charset="0"/>
              </a:rPr>
              <a:t>Opettajan/kasvattajan omalla tunnetilalla ja vuorovaikutustaidoilla on suurempi vaikutus lapsen oppimiseen kuin millään muulla pedagogisella käyttäytymisellä</a:t>
            </a:r>
            <a:r>
              <a:rPr lang="fi-FI" sz="1100" b="1" i="1">
                <a:solidFill>
                  <a:schemeClr val="tx1"/>
                </a:solidFill>
                <a:latin typeface="Trebuchet MS" panose="020B0603020202020204" pitchFamily="34" charset="0"/>
              </a:rPr>
              <a:t>”</a:t>
            </a:r>
            <a:r>
              <a:rPr lang="fi-FI" sz="1100" i="1">
                <a:solidFill>
                  <a:schemeClr val="tx1"/>
                </a:solidFill>
                <a:latin typeface="Trebuchet MS" panose="020B0603020202020204" pitchFamily="34" charset="0"/>
              </a:rPr>
              <a:t> </a:t>
            </a:r>
          </a:p>
          <a:p>
            <a:pPr algn="ctr"/>
            <a:r>
              <a:rPr lang="fi-FI" sz="1100" i="1">
                <a:solidFill>
                  <a:schemeClr val="tx1"/>
                </a:solidFill>
                <a:latin typeface="Trebuchet MS" panose="020B0603020202020204" pitchFamily="34" charset="0"/>
              </a:rPr>
              <a:t>(Mäki-Havulinna 2018, Becker 2014)</a:t>
            </a:r>
            <a:endParaRPr lang="fi-FI" sz="1100">
              <a:solidFill>
                <a:schemeClr val="tx1"/>
              </a:solidFill>
              <a:latin typeface="Trebuchet MS" panose="020B0603020202020204" pitchFamily="34" charset="0"/>
            </a:endParaRPr>
          </a:p>
          <a:p>
            <a:pPr algn="ctr"/>
            <a:endParaRPr lang="fi-FI"/>
          </a:p>
        </p:txBody>
      </p:sp>
    </p:spTree>
    <p:extLst>
      <p:ext uri="{BB962C8B-B14F-4D97-AF65-F5344CB8AC3E}">
        <p14:creationId xmlns:p14="http://schemas.microsoft.com/office/powerpoint/2010/main" val="37012516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idx="4294967295"/>
          </p:nvPr>
        </p:nvSpPr>
        <p:spPr>
          <a:xfrm>
            <a:off x="4965430" y="629267"/>
            <a:ext cx="6424813" cy="901360"/>
          </a:xfrm>
          <a:prstGeom prst="rect">
            <a:avLst/>
          </a:prstGeom>
        </p:spPr>
        <p:txBody>
          <a:bodyPr vert="horz" lIns="91440" tIns="45720" rIns="91440" bIns="45720" rtlCol="0" anchor="ctr">
            <a:normAutofit/>
          </a:bodyPr>
          <a:lstStyle/>
          <a:p>
            <a:r>
              <a:rPr lang="en-US" sz="5400" err="1">
                <a:latin typeface="Trebuchet MS" panose="020B0603020202020204" pitchFamily="34" charset="0"/>
              </a:rPr>
              <a:t>Tunnetaidot</a:t>
            </a:r>
            <a:endParaRPr lang="en-US" sz="5400">
              <a:latin typeface="Trebuchet MS" panose="020B0603020202020204" pitchFamily="34" charset="0"/>
            </a:endParaRPr>
          </a:p>
        </p:txBody>
      </p:sp>
      <p:sp>
        <p:nvSpPr>
          <p:cNvPr id="3" name="Sisällön paikkamerkki 2"/>
          <p:cNvSpPr>
            <a:spLocks noGrp="1"/>
          </p:cNvSpPr>
          <p:nvPr>
            <p:ph idx="4294967295"/>
          </p:nvPr>
        </p:nvSpPr>
        <p:spPr>
          <a:xfrm>
            <a:off x="4965431" y="1839074"/>
            <a:ext cx="6916328" cy="5018926"/>
          </a:xfrm>
          <a:prstGeom prst="rect">
            <a:avLst/>
          </a:prstGeom>
        </p:spPr>
        <p:txBody>
          <a:bodyPr vert="horz" lIns="91440" tIns="45720" rIns="91440" bIns="45720" rtlCol="0">
            <a:normAutofit/>
          </a:bodyPr>
          <a:lstStyle/>
          <a:p>
            <a:r>
              <a:rPr lang="en-US" sz="2400" err="1">
                <a:latin typeface="Trebuchet MS" panose="020B0603020202020204" pitchFamily="34" charset="0"/>
              </a:rPr>
              <a:t>Myönteiset</a:t>
            </a:r>
            <a:r>
              <a:rPr lang="en-US" sz="2400">
                <a:latin typeface="Trebuchet MS" panose="020B0603020202020204" pitchFamily="34" charset="0"/>
              </a:rPr>
              <a:t> </a:t>
            </a:r>
            <a:r>
              <a:rPr lang="en-US" sz="2400" err="1">
                <a:latin typeface="Trebuchet MS" panose="020B0603020202020204" pitchFamily="34" charset="0"/>
              </a:rPr>
              <a:t>tunteet</a:t>
            </a:r>
            <a:r>
              <a:rPr lang="en-US" sz="2400">
                <a:latin typeface="Trebuchet MS" panose="020B0603020202020204" pitchFamily="34" charset="0"/>
              </a:rPr>
              <a:t> </a:t>
            </a:r>
            <a:r>
              <a:rPr lang="en-US" sz="2400" err="1">
                <a:latin typeface="Trebuchet MS" panose="020B0603020202020204" pitchFamily="34" charset="0"/>
              </a:rPr>
              <a:t>lisäävät</a:t>
            </a:r>
            <a:r>
              <a:rPr lang="en-US" sz="2400">
                <a:latin typeface="Trebuchet MS" panose="020B0603020202020204" pitchFamily="34" charset="0"/>
              </a:rPr>
              <a:t> </a:t>
            </a:r>
            <a:r>
              <a:rPr lang="en-US" sz="2400" err="1">
                <a:latin typeface="Trebuchet MS" panose="020B0603020202020204" pitchFamily="34" charset="0"/>
              </a:rPr>
              <a:t>luovuutta</a:t>
            </a:r>
            <a:r>
              <a:rPr lang="en-US" sz="2400">
                <a:latin typeface="Trebuchet MS" panose="020B0603020202020204" pitchFamily="34" charset="0"/>
              </a:rPr>
              <a:t>, </a:t>
            </a:r>
            <a:r>
              <a:rPr lang="en-US" sz="2400" err="1">
                <a:latin typeface="Trebuchet MS" panose="020B0603020202020204" pitchFamily="34" charset="0"/>
              </a:rPr>
              <a:t>joustavaa</a:t>
            </a:r>
            <a:r>
              <a:rPr lang="en-US" sz="2400">
                <a:latin typeface="Trebuchet MS" panose="020B0603020202020204" pitchFamily="34" charset="0"/>
              </a:rPr>
              <a:t> </a:t>
            </a:r>
            <a:r>
              <a:rPr lang="en-US" sz="2400" err="1">
                <a:latin typeface="Trebuchet MS" panose="020B0603020202020204" pitchFamily="34" charset="0"/>
              </a:rPr>
              <a:t>ajattelua</a:t>
            </a:r>
            <a:r>
              <a:rPr lang="en-US" sz="2400">
                <a:latin typeface="Trebuchet MS" panose="020B0603020202020204" pitchFamily="34" charset="0"/>
              </a:rPr>
              <a:t> </a:t>
            </a:r>
            <a:r>
              <a:rPr lang="en-US" sz="2400" err="1">
                <a:latin typeface="Trebuchet MS" panose="020B0603020202020204" pitchFamily="34" charset="0"/>
              </a:rPr>
              <a:t>sekä</a:t>
            </a:r>
            <a:r>
              <a:rPr lang="en-US" sz="2400">
                <a:latin typeface="Trebuchet MS" panose="020B0603020202020204" pitchFamily="34" charset="0"/>
              </a:rPr>
              <a:t> </a:t>
            </a:r>
            <a:r>
              <a:rPr lang="en-US" sz="2400" err="1">
                <a:latin typeface="Trebuchet MS" panose="020B0603020202020204" pitchFamily="34" charset="0"/>
              </a:rPr>
              <a:t>parantavat</a:t>
            </a:r>
            <a:r>
              <a:rPr lang="en-US" sz="2400">
                <a:latin typeface="Trebuchet MS" panose="020B0603020202020204" pitchFamily="34" charset="0"/>
              </a:rPr>
              <a:t> </a:t>
            </a:r>
            <a:r>
              <a:rPr lang="en-US" sz="2400" err="1">
                <a:latin typeface="Trebuchet MS" panose="020B0603020202020204" pitchFamily="34" charset="0"/>
              </a:rPr>
              <a:t>kognitiivista</a:t>
            </a:r>
            <a:r>
              <a:rPr lang="en-US" sz="2400">
                <a:latin typeface="Trebuchet MS" panose="020B0603020202020204" pitchFamily="34" charset="0"/>
              </a:rPr>
              <a:t> </a:t>
            </a:r>
            <a:r>
              <a:rPr lang="en-US" sz="2400" err="1">
                <a:latin typeface="Trebuchet MS" panose="020B0603020202020204" pitchFamily="34" charset="0"/>
              </a:rPr>
              <a:t>suoriutumista</a:t>
            </a:r>
            <a:r>
              <a:rPr lang="en-US" sz="2400">
                <a:latin typeface="Trebuchet MS" panose="020B0603020202020204" pitchFamily="34" charset="0"/>
              </a:rPr>
              <a:t> ja </a:t>
            </a:r>
            <a:r>
              <a:rPr lang="en-US" sz="2400" err="1">
                <a:latin typeface="Trebuchet MS" panose="020B0603020202020204" pitchFamily="34" charset="0"/>
              </a:rPr>
              <a:t>ongelmanratkaisukykyä</a:t>
            </a:r>
            <a:r>
              <a:rPr lang="en-US" sz="2400">
                <a:latin typeface="Trebuchet MS" panose="020B0603020202020204" pitchFamily="34" charset="0"/>
              </a:rPr>
              <a:t> (Wenström, 2020)</a:t>
            </a:r>
          </a:p>
          <a:p>
            <a:r>
              <a:rPr lang="en-US" sz="2400" err="1">
                <a:latin typeface="Trebuchet MS" panose="020B0603020202020204" pitchFamily="34" charset="0"/>
              </a:rPr>
              <a:t>Tunteet</a:t>
            </a:r>
            <a:r>
              <a:rPr lang="en-US" sz="2400">
                <a:latin typeface="Trebuchet MS" panose="020B0603020202020204" pitchFamily="34" charset="0"/>
              </a:rPr>
              <a:t> </a:t>
            </a:r>
            <a:r>
              <a:rPr lang="en-US" sz="2400" err="1">
                <a:latin typeface="Trebuchet MS" panose="020B0603020202020204" pitchFamily="34" charset="0"/>
              </a:rPr>
              <a:t>tarttuvat</a:t>
            </a:r>
            <a:r>
              <a:rPr lang="en-US" sz="2400">
                <a:latin typeface="Trebuchet MS" panose="020B0603020202020204" pitchFamily="34" charset="0"/>
              </a:rPr>
              <a:t> – </a:t>
            </a:r>
            <a:r>
              <a:rPr lang="en-US" sz="2400" err="1">
                <a:latin typeface="Trebuchet MS" panose="020B0603020202020204" pitchFamily="34" charset="0"/>
              </a:rPr>
              <a:t>myös</a:t>
            </a:r>
            <a:r>
              <a:rPr lang="en-US" sz="2400">
                <a:latin typeface="Trebuchet MS" panose="020B0603020202020204" pitchFamily="34" charset="0"/>
              </a:rPr>
              <a:t> </a:t>
            </a:r>
            <a:r>
              <a:rPr lang="en-US" sz="2400" err="1">
                <a:latin typeface="Trebuchet MS" panose="020B0603020202020204" pitchFamily="34" charset="0"/>
              </a:rPr>
              <a:t>myönteiset</a:t>
            </a:r>
            <a:r>
              <a:rPr lang="en-US" sz="2400">
                <a:latin typeface="Trebuchet MS" panose="020B0603020202020204" pitchFamily="34" charset="0"/>
              </a:rPr>
              <a:t>!</a:t>
            </a:r>
          </a:p>
          <a:p>
            <a:r>
              <a:rPr lang="en-US" sz="2400" err="1">
                <a:latin typeface="Trebuchet MS" panose="020B0603020202020204" pitchFamily="34" charset="0"/>
              </a:rPr>
              <a:t>Tunne</a:t>
            </a:r>
            <a:r>
              <a:rPr lang="en-US" sz="2400">
                <a:latin typeface="Trebuchet MS" panose="020B0603020202020204" pitchFamily="34" charset="0"/>
              </a:rPr>
              <a:t> </a:t>
            </a:r>
            <a:r>
              <a:rPr lang="en-US" sz="2400" err="1">
                <a:latin typeface="Trebuchet MS" panose="020B0603020202020204" pitchFamily="34" charset="0"/>
              </a:rPr>
              <a:t>kestää</a:t>
            </a:r>
            <a:r>
              <a:rPr lang="en-US" sz="2400">
                <a:latin typeface="Trebuchet MS" panose="020B0603020202020204" pitchFamily="34" charset="0"/>
              </a:rPr>
              <a:t> 90 </a:t>
            </a:r>
            <a:r>
              <a:rPr lang="en-US" sz="2400" err="1">
                <a:latin typeface="Trebuchet MS" panose="020B0603020202020204" pitchFamily="34" charset="0"/>
              </a:rPr>
              <a:t>sek</a:t>
            </a:r>
            <a:r>
              <a:rPr lang="en-US" sz="2400">
                <a:latin typeface="Trebuchet MS" panose="020B0603020202020204" pitchFamily="34" charset="0"/>
              </a:rPr>
              <a:t>., </a:t>
            </a:r>
            <a:r>
              <a:rPr lang="en-US" sz="2400" err="1">
                <a:latin typeface="Trebuchet MS" panose="020B0603020202020204" pitchFamily="34" charset="0"/>
              </a:rPr>
              <a:t>jos</a:t>
            </a:r>
            <a:r>
              <a:rPr lang="en-US" sz="2400">
                <a:latin typeface="Trebuchet MS" panose="020B0603020202020204" pitchFamily="34" charset="0"/>
              </a:rPr>
              <a:t> </a:t>
            </a:r>
            <a:r>
              <a:rPr lang="en-US" sz="2400" err="1">
                <a:latin typeface="Trebuchet MS" panose="020B0603020202020204" pitchFamily="34" charset="0"/>
              </a:rPr>
              <a:t>sitä</a:t>
            </a:r>
            <a:r>
              <a:rPr lang="en-US" sz="2400">
                <a:latin typeface="Trebuchet MS" panose="020B0603020202020204" pitchFamily="34" charset="0"/>
              </a:rPr>
              <a:t> </a:t>
            </a:r>
            <a:r>
              <a:rPr lang="en-US" sz="2400" err="1">
                <a:latin typeface="Trebuchet MS" panose="020B0603020202020204" pitchFamily="34" charset="0"/>
              </a:rPr>
              <a:t>ei</a:t>
            </a:r>
            <a:r>
              <a:rPr lang="en-US" sz="2400">
                <a:latin typeface="Trebuchet MS" panose="020B0603020202020204" pitchFamily="34" charset="0"/>
              </a:rPr>
              <a:t> </a:t>
            </a:r>
            <a:r>
              <a:rPr lang="en-US" sz="2400" err="1">
                <a:latin typeface="Trebuchet MS" panose="020B0603020202020204" pitchFamily="34" charset="0"/>
              </a:rPr>
              <a:t>tietoisesti</a:t>
            </a:r>
            <a:r>
              <a:rPr lang="en-US" sz="2400">
                <a:latin typeface="Trebuchet MS" panose="020B0603020202020204" pitchFamily="34" charset="0"/>
              </a:rPr>
              <a:t> </a:t>
            </a:r>
            <a:r>
              <a:rPr lang="en-US" sz="2400" err="1">
                <a:latin typeface="Trebuchet MS" panose="020B0603020202020204" pitchFamily="34" charset="0"/>
              </a:rPr>
              <a:t>vahvisteta</a:t>
            </a:r>
            <a:r>
              <a:rPr lang="en-US" sz="2400">
                <a:latin typeface="Trebuchet MS" panose="020B0603020202020204" pitchFamily="34" charset="0"/>
              </a:rPr>
              <a:t>.</a:t>
            </a:r>
          </a:p>
          <a:p>
            <a:r>
              <a:rPr lang="en-US" sz="2400" err="1">
                <a:latin typeface="Trebuchet MS" panose="020B0603020202020204" pitchFamily="34" charset="0"/>
              </a:rPr>
              <a:t>Tunne</a:t>
            </a:r>
            <a:r>
              <a:rPr lang="en-US" sz="2400">
                <a:latin typeface="Trebuchet MS" panose="020B0603020202020204" pitchFamily="34" charset="0"/>
              </a:rPr>
              <a:t> –</a:t>
            </a:r>
            <a:r>
              <a:rPr lang="en-US" sz="2400" err="1">
                <a:latin typeface="Trebuchet MS" panose="020B0603020202020204" pitchFamily="34" charset="0"/>
              </a:rPr>
              <a:t>sanaston</a:t>
            </a:r>
            <a:r>
              <a:rPr lang="en-US" sz="2400">
                <a:latin typeface="Trebuchet MS" panose="020B0603020202020204" pitchFamily="34" charset="0"/>
              </a:rPr>
              <a:t> </a:t>
            </a:r>
            <a:r>
              <a:rPr lang="en-US" sz="2400" err="1">
                <a:latin typeface="Trebuchet MS" panose="020B0603020202020204" pitchFamily="34" charset="0"/>
              </a:rPr>
              <a:t>opetteleminen</a:t>
            </a:r>
            <a:endParaRPr lang="en-US" sz="2400">
              <a:latin typeface="Trebuchet MS" panose="020B0603020202020204" pitchFamily="34" charset="0"/>
            </a:endParaRPr>
          </a:p>
          <a:p>
            <a:pPr marL="0" indent="0">
              <a:buNone/>
            </a:pPr>
            <a:r>
              <a:rPr lang="en-US" sz="1800">
                <a:hlinkClick r:id="rId2"/>
              </a:rPr>
              <a:t>https://www.pukstaavi.fi/digisisalto/lue-mulle-tunnekortit/</a:t>
            </a:r>
            <a:endParaRPr lang="en-US" sz="1800"/>
          </a:p>
          <a:p>
            <a:pPr marL="0" indent="0">
              <a:buNone/>
            </a:pPr>
            <a:endParaRPr lang="en-US" sz="2200"/>
          </a:p>
        </p:txBody>
      </p:sp>
      <p:pic>
        <p:nvPicPr>
          <p:cNvPr id="6" name="Kuva 5"/>
          <p:cNvPicPr>
            <a:picLocks noChangeAspect="1"/>
          </p:cNvPicPr>
          <p:nvPr/>
        </p:nvPicPr>
        <p:blipFill rotWithShape="1">
          <a:blip r:embed="rId3" cstate="print">
            <a:extLst>
              <a:ext uri="{28A0092B-C50C-407E-A947-70E740481C1C}">
                <a14:useLocalDpi xmlns:a14="http://schemas.microsoft.com/office/drawing/2010/main" val="0"/>
              </a:ext>
            </a:extLst>
          </a:blip>
          <a:srcRect t="9507" b="368"/>
          <a:stretch/>
        </p:blipFill>
        <p:spPr>
          <a:xfrm rot="5400000">
            <a:off x="-1111204" y="1111204"/>
            <a:ext cx="6858000" cy="4635591"/>
          </a:xfrm>
          <a:prstGeom prst="rect">
            <a:avLst/>
          </a:prstGeom>
          <a:effectLst/>
        </p:spPr>
      </p:pic>
      <p:sp>
        <p:nvSpPr>
          <p:cNvPr id="2" name="Alatunnisteen paikkamerkki 1"/>
          <p:cNvSpPr>
            <a:spLocks noGrp="1"/>
          </p:cNvSpPr>
          <p:nvPr>
            <p:ph type="ftr" sz="quarter" idx="11"/>
          </p:nvPr>
        </p:nvSpPr>
        <p:spPr>
          <a:xfrm>
            <a:off x="4965430" y="6356350"/>
            <a:ext cx="4139134" cy="365125"/>
          </a:xfrm>
        </p:spPr>
        <p:txBody>
          <a:bodyPr vert="horz" lIns="91440" tIns="45720" rIns="91440" bIns="45720" rtlCol="0" anchor="ctr">
            <a:normAutofit/>
          </a:bodyPr>
          <a:lstStyle/>
          <a:p>
            <a:pPr algn="l">
              <a:spcAft>
                <a:spcPts val="600"/>
              </a:spcAft>
              <a:defRPr/>
            </a:pPr>
            <a:r>
              <a:rPr lang="fi-FI" sz="1200" kern="1200">
                <a:solidFill>
                  <a:prstClr val="black">
                    <a:tint val="75000"/>
                  </a:prstClr>
                </a:solidFill>
                <a:latin typeface="Calibri" panose="020F0502020204030204"/>
                <a:ea typeface="+mn-ea"/>
                <a:cs typeface="+mn-cs"/>
              </a:rPr>
              <a:t>Sari Granroth-Nalkki ja Tiina Heikkinen</a:t>
            </a:r>
            <a:endParaRPr lang="en-US" sz="1200"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26802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C5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tsikko 3"/>
          <p:cNvSpPr>
            <a:spLocks noGrp="1"/>
          </p:cNvSpPr>
          <p:nvPr>
            <p:ph type="title" idx="4294967295"/>
          </p:nvPr>
        </p:nvSpPr>
        <p:spPr>
          <a:xfrm>
            <a:off x="9093496" y="618681"/>
            <a:ext cx="2613872" cy="4794567"/>
          </a:xfrm>
          <a:prstGeom prst="rect">
            <a:avLst/>
          </a:prstGeom>
        </p:spPr>
        <p:txBody>
          <a:bodyPr vert="horz" lIns="91440" tIns="45720" rIns="91440" bIns="45720" rtlCol="0" anchor="ctr">
            <a:normAutofit/>
          </a:bodyPr>
          <a:lstStyle/>
          <a:p>
            <a:r>
              <a:rPr lang="en-US" sz="3600" err="1">
                <a:solidFill>
                  <a:srgbClr val="FFFFFF"/>
                </a:solidFill>
                <a:latin typeface="Trebuchet MS" panose="020B0603020202020204" pitchFamily="34" charset="0"/>
              </a:rPr>
              <a:t>Kun</a:t>
            </a:r>
            <a:r>
              <a:rPr lang="en-US" sz="3600">
                <a:solidFill>
                  <a:srgbClr val="FFFFFF"/>
                </a:solidFill>
                <a:latin typeface="Trebuchet MS" panose="020B0603020202020204" pitchFamily="34" charset="0"/>
              </a:rPr>
              <a:t> </a:t>
            </a:r>
            <a:r>
              <a:rPr lang="en-US" sz="3600" err="1">
                <a:solidFill>
                  <a:srgbClr val="FFFFFF"/>
                </a:solidFill>
                <a:latin typeface="Trebuchet MS" panose="020B0603020202020204" pitchFamily="34" charset="0"/>
              </a:rPr>
              <a:t>saavut</a:t>
            </a:r>
            <a:r>
              <a:rPr lang="en-US" sz="3600">
                <a:solidFill>
                  <a:srgbClr val="FFFFFF"/>
                </a:solidFill>
                <a:latin typeface="Trebuchet MS" panose="020B0603020202020204" pitchFamily="34" charset="0"/>
              </a:rPr>
              <a:t> </a:t>
            </a:r>
            <a:r>
              <a:rPr lang="en-US" sz="3600" err="1">
                <a:solidFill>
                  <a:srgbClr val="FFFFFF"/>
                </a:solidFill>
                <a:latin typeface="Trebuchet MS" panose="020B0603020202020204" pitchFamily="34" charset="0"/>
              </a:rPr>
              <a:t>tilaan</a:t>
            </a:r>
            <a:r>
              <a:rPr lang="en-US" sz="3600">
                <a:solidFill>
                  <a:srgbClr val="FFFFFF"/>
                </a:solidFill>
                <a:latin typeface="Trebuchet MS" panose="020B0603020202020204" pitchFamily="34" charset="0"/>
              </a:rPr>
              <a:t>, </a:t>
            </a:r>
            <a:r>
              <a:rPr lang="en-US" sz="3600" err="1">
                <a:solidFill>
                  <a:srgbClr val="FFFFFF"/>
                </a:solidFill>
                <a:latin typeface="Trebuchet MS" panose="020B0603020202020204" pitchFamily="34" charset="0"/>
              </a:rPr>
              <a:t>mitä</a:t>
            </a:r>
            <a:r>
              <a:rPr lang="en-US" sz="3600">
                <a:solidFill>
                  <a:srgbClr val="FFFFFF"/>
                </a:solidFill>
                <a:latin typeface="Trebuchet MS" panose="020B0603020202020204" pitchFamily="34" charset="0"/>
              </a:rPr>
              <a:t> </a:t>
            </a:r>
            <a:r>
              <a:rPr lang="en-US" sz="3600" err="1">
                <a:solidFill>
                  <a:srgbClr val="FFFFFF"/>
                </a:solidFill>
                <a:latin typeface="Trebuchet MS" panose="020B0603020202020204" pitchFamily="34" charset="0"/>
              </a:rPr>
              <a:t>tuot</a:t>
            </a:r>
            <a:r>
              <a:rPr lang="en-US" sz="3600">
                <a:solidFill>
                  <a:srgbClr val="FFFFFF"/>
                </a:solidFill>
                <a:latin typeface="Trebuchet MS" panose="020B0603020202020204" pitchFamily="34" charset="0"/>
              </a:rPr>
              <a:t> </a:t>
            </a:r>
            <a:r>
              <a:rPr lang="en-US" sz="3600" err="1">
                <a:solidFill>
                  <a:srgbClr val="FFFFFF"/>
                </a:solidFill>
                <a:latin typeface="Trebuchet MS" panose="020B0603020202020204" pitchFamily="34" charset="0"/>
              </a:rPr>
              <a:t>mukanasi</a:t>
            </a:r>
            <a:r>
              <a:rPr lang="en-US" sz="3600">
                <a:solidFill>
                  <a:srgbClr val="FFFFFF"/>
                </a:solidFill>
                <a:latin typeface="Trebuchet MS" panose="020B0603020202020204" pitchFamily="34" charset="0"/>
              </a:rPr>
              <a:t>?</a:t>
            </a:r>
            <a:br>
              <a:rPr lang="en-US" sz="3600">
                <a:solidFill>
                  <a:srgbClr val="FFFFFF"/>
                </a:solidFill>
              </a:rPr>
            </a:br>
            <a:endParaRPr lang="en-US" sz="3600">
              <a:solidFill>
                <a:srgbClr val="FFFFFF"/>
              </a:solidFill>
            </a:endParaRP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Sisällön paikkamerkki 4"/>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r="929" b="-2"/>
          <a:stretch/>
        </p:blipFill>
        <p:spPr>
          <a:xfrm>
            <a:off x="976251" y="942538"/>
            <a:ext cx="7163222" cy="4808332"/>
          </a:xfrm>
          <a:prstGeom prst="rect">
            <a:avLst/>
          </a:prstGeom>
          <a:effectLst/>
        </p:spPr>
      </p:pic>
      <p:sp>
        <p:nvSpPr>
          <p:cNvPr id="2" name="Alatunnisteen paikkamerkki 1"/>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fi-FI" sz="12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t>Sari Granroth-Nalkki ja Tiina Heikkinen</a:t>
            </a: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8919615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tsikko 3"/>
          <p:cNvSpPr>
            <a:spLocks noGrp="1"/>
          </p:cNvSpPr>
          <p:nvPr>
            <p:ph type="title"/>
          </p:nvPr>
        </p:nvSpPr>
        <p:spPr>
          <a:xfrm>
            <a:off x="630935" y="639520"/>
            <a:ext cx="3672707" cy="1540187"/>
          </a:xfrm>
        </p:spPr>
        <p:txBody>
          <a:bodyPr vert="horz" lIns="91440" tIns="45720" rIns="91440" bIns="45720" rtlCol="0" anchor="b">
            <a:normAutofit fontScale="90000"/>
          </a:bodyPr>
          <a:lstStyle/>
          <a:p>
            <a:r>
              <a:rPr lang="en-US" sz="4200" kern="1200" err="1">
                <a:solidFill>
                  <a:schemeClr val="tx1"/>
                </a:solidFill>
                <a:ea typeface="+mj-ea"/>
                <a:cs typeface="+mj-cs"/>
              </a:rPr>
              <a:t>Ruma</a:t>
            </a:r>
            <a:r>
              <a:rPr lang="en-US" sz="4200" kern="1200">
                <a:solidFill>
                  <a:schemeClr val="tx1"/>
                </a:solidFill>
                <a:ea typeface="+mj-ea"/>
                <a:cs typeface="+mj-cs"/>
              </a:rPr>
              <a:t> </a:t>
            </a:r>
            <a:r>
              <a:rPr lang="en-US" sz="4200" kern="1200" err="1">
                <a:solidFill>
                  <a:schemeClr val="tx1"/>
                </a:solidFill>
                <a:ea typeface="+mj-ea"/>
                <a:cs typeface="+mj-cs"/>
              </a:rPr>
              <a:t>ankanpoikanen</a:t>
            </a:r>
            <a:endParaRPr lang="en-US" sz="4200" kern="1200">
              <a:solidFill>
                <a:schemeClr val="tx1"/>
              </a:solidFill>
              <a:ea typeface="+mj-ea"/>
              <a:cs typeface="+mj-cs"/>
            </a:endParaRP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isällön paikkamerkki 4"/>
          <p:cNvPicPr>
            <a:picLocks noGrp="1" noChangeAspect="1"/>
          </p:cNvPicPr>
          <p:nvPr>
            <p:ph idx="1"/>
          </p:nvPr>
        </p:nvPicPr>
        <p:blipFill rotWithShape="1">
          <a:blip r:embed="rId2"/>
          <a:srcRect l="20823" t="15969" r="21064" b="9544"/>
          <a:stretch/>
        </p:blipFill>
        <p:spPr>
          <a:xfrm>
            <a:off x="5111736" y="940241"/>
            <a:ext cx="6903720" cy="4977518"/>
          </a:xfrm>
          <a:prstGeom prst="rect">
            <a:avLst/>
          </a:prstGeom>
        </p:spPr>
      </p:pic>
      <p:sp>
        <p:nvSpPr>
          <p:cNvPr id="2" name="Alatunnisteen paikkamerkki 1"/>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pPr>
            <a:r>
              <a:rPr lang="en-US" sz="1200" kern="1200">
                <a:solidFill>
                  <a:schemeClr val="tx1">
                    <a:tint val="75000"/>
                  </a:schemeClr>
                </a:solidFill>
                <a:latin typeface="+mn-lt"/>
                <a:ea typeface="+mn-ea"/>
                <a:cs typeface="+mn-cs"/>
              </a:rPr>
              <a:t>Sari Granroth-Nalkki</a:t>
            </a:r>
          </a:p>
        </p:txBody>
      </p:sp>
      <p:sp>
        <p:nvSpPr>
          <p:cNvPr id="9" name="Tekstiruutu 8">
            <a:extLst>
              <a:ext uri="{FF2B5EF4-FFF2-40B4-BE49-F238E27FC236}">
                <a16:creationId xmlns:a16="http://schemas.microsoft.com/office/drawing/2014/main" id="{69FA7F50-0CC5-4B5E-B3A0-BBC1A6806442}"/>
              </a:ext>
            </a:extLst>
          </p:cNvPr>
          <p:cNvSpPr txBox="1"/>
          <p:nvPr/>
        </p:nvSpPr>
        <p:spPr>
          <a:xfrm>
            <a:off x="466549" y="2807208"/>
            <a:ext cx="4935710" cy="3693319"/>
          </a:xfrm>
          <a:prstGeom prst="rect">
            <a:avLst/>
          </a:prstGeom>
          <a:noFill/>
        </p:spPr>
        <p:txBody>
          <a:bodyPr wrap="none" rtlCol="0">
            <a:spAutoFit/>
          </a:bodyPr>
          <a:lstStyle/>
          <a:p>
            <a:r>
              <a:rPr lang="fi-FI">
                <a:latin typeface="Trebuchet MS" panose="020B0603020202020204" pitchFamily="34" charset="0"/>
              </a:rPr>
              <a:t>1. </a:t>
            </a:r>
          </a:p>
          <a:p>
            <a:r>
              <a:rPr lang="fi-FI">
                <a:latin typeface="Trebuchet MS" panose="020B0603020202020204" pitchFamily="34" charset="0"/>
              </a:rPr>
              <a:t>Miltä rumasta ankanpoikasesta tuntui?</a:t>
            </a:r>
          </a:p>
          <a:p>
            <a:r>
              <a:rPr lang="fi-FI">
                <a:latin typeface="Trebuchet MS" panose="020B0603020202020204" pitchFamily="34" charset="0"/>
              </a:rPr>
              <a:t>Mitä se ajatteli?</a:t>
            </a:r>
          </a:p>
          <a:p>
            <a:r>
              <a:rPr lang="fi-FI">
                <a:latin typeface="Trebuchet MS" panose="020B0603020202020204" pitchFamily="34" charset="0"/>
              </a:rPr>
              <a:t>Miltä sen kehossa tuntui?</a:t>
            </a:r>
          </a:p>
          <a:p>
            <a:r>
              <a:rPr lang="fi-FI">
                <a:latin typeface="Trebuchet MS" panose="020B0603020202020204" pitchFamily="34" charset="0"/>
              </a:rPr>
              <a:t>Miten se toimi?</a:t>
            </a:r>
          </a:p>
          <a:p>
            <a:endParaRPr lang="fi-FI">
              <a:latin typeface="Trebuchet MS" panose="020B0603020202020204" pitchFamily="34" charset="0"/>
            </a:endParaRPr>
          </a:p>
          <a:p>
            <a:r>
              <a:rPr lang="fi-FI">
                <a:latin typeface="Trebuchet MS" panose="020B0603020202020204" pitchFamily="34" charset="0"/>
              </a:rPr>
              <a:t>2.</a:t>
            </a:r>
          </a:p>
          <a:p>
            <a:r>
              <a:rPr lang="fi-FI">
                <a:latin typeface="Trebuchet MS" panose="020B0603020202020204" pitchFamily="34" charset="0"/>
              </a:rPr>
              <a:t>Mitä haluaisit sanoa Rumalle ankanpoikaselle?</a:t>
            </a:r>
          </a:p>
          <a:p>
            <a:r>
              <a:rPr lang="fi-FI">
                <a:latin typeface="Trebuchet MS" panose="020B0603020202020204" pitchFamily="34" charset="0"/>
              </a:rPr>
              <a:t>Tsemppilauseet</a:t>
            </a:r>
          </a:p>
          <a:p>
            <a:endParaRPr lang="fi-FI">
              <a:latin typeface="Trebuchet MS" panose="020B0603020202020204" pitchFamily="34" charset="0"/>
            </a:endParaRPr>
          </a:p>
          <a:p>
            <a:r>
              <a:rPr lang="fi-FI">
                <a:latin typeface="Trebuchet MS" panose="020B0603020202020204" pitchFamily="34" charset="0"/>
              </a:rPr>
              <a:t>3. </a:t>
            </a:r>
          </a:p>
          <a:p>
            <a:r>
              <a:rPr lang="fi-FI">
                <a:latin typeface="Trebuchet MS" panose="020B0603020202020204" pitchFamily="34" charset="0"/>
              </a:rPr>
              <a:t>Kunniakuja</a:t>
            </a:r>
          </a:p>
          <a:p>
            <a:r>
              <a:rPr lang="fi-FI"/>
              <a:t> </a:t>
            </a:r>
          </a:p>
        </p:txBody>
      </p:sp>
      <p:sp>
        <p:nvSpPr>
          <p:cNvPr id="6" name="Suorakulmio 5"/>
          <p:cNvSpPr/>
          <p:nvPr/>
        </p:nvSpPr>
        <p:spPr>
          <a:xfrm>
            <a:off x="8674728" y="4426134"/>
            <a:ext cx="3429000" cy="3410712"/>
          </a:xfrm>
          <a:prstGeom prst="rect">
            <a:avLst/>
          </a:prstGeom>
        </p:spPr>
        <p:txBody>
          <a:bodyPr vert="horz" lIns="91440" tIns="45720" rIns="91440" bIns="45720" rtlCol="0" anchor="t">
            <a:normAutofit/>
          </a:bodyPr>
          <a:lstStyle/>
          <a:p>
            <a:pPr defTabSz="914400">
              <a:lnSpc>
                <a:spcPct val="90000"/>
              </a:lnSpc>
              <a:spcAft>
                <a:spcPts val="600"/>
              </a:spcAft>
            </a:pPr>
            <a:r>
              <a:rPr lang="en-US" sz="1400">
                <a:hlinkClick r:id="rId3"/>
              </a:rPr>
              <a:t>https://papunet.net/_pelit/_tarinat/kuvakirja/lue/Ruma_ankanpoikanen</a:t>
            </a:r>
            <a:endParaRPr lang="en-US" sz="1400"/>
          </a:p>
          <a:p>
            <a:pPr indent="-228600" defTabSz="914400">
              <a:lnSpc>
                <a:spcPct val="90000"/>
              </a:lnSpc>
              <a:spcAft>
                <a:spcPts val="600"/>
              </a:spcAft>
              <a:buFont typeface="Arial" panose="020B0604020202020204" pitchFamily="34" charset="0"/>
              <a:buChar char="•"/>
            </a:pPr>
            <a:endParaRPr lang="en-US" sz="2200"/>
          </a:p>
          <a:p>
            <a:pPr indent="-228600" defTabSz="914400">
              <a:lnSpc>
                <a:spcPct val="90000"/>
              </a:lnSpc>
              <a:spcAft>
                <a:spcPts val="600"/>
              </a:spcAft>
              <a:buFont typeface="Arial" panose="020B0604020202020204" pitchFamily="34" charset="0"/>
              <a:buChar char="•"/>
            </a:pPr>
            <a:endParaRPr lang="en-US" sz="2200"/>
          </a:p>
        </p:txBody>
      </p:sp>
    </p:spTree>
    <p:extLst>
      <p:ext uri="{BB962C8B-B14F-4D97-AF65-F5344CB8AC3E}">
        <p14:creationId xmlns:p14="http://schemas.microsoft.com/office/powerpoint/2010/main" val="397908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p:cNvPicPr>
            <a:picLocks noChangeAspect="1"/>
          </p:cNvPicPr>
          <p:nvPr/>
        </p:nvPicPr>
        <p:blipFill rotWithShape="1">
          <a:blip r:embed="rId2"/>
          <a:srcRect l="3170" t="15225" r="60213" b="4652"/>
          <a:stretch/>
        </p:blipFill>
        <p:spPr>
          <a:xfrm>
            <a:off x="-45945" y="0"/>
            <a:ext cx="4660712" cy="6858000"/>
          </a:xfrm>
          <a:prstGeom prst="rect">
            <a:avLst/>
          </a:prstGeom>
        </p:spPr>
      </p:pic>
      <p:sp>
        <p:nvSpPr>
          <p:cNvPr id="7" name="Tekstiruutu 6"/>
          <p:cNvSpPr txBox="1"/>
          <p:nvPr/>
        </p:nvSpPr>
        <p:spPr>
          <a:xfrm>
            <a:off x="5497759" y="488437"/>
            <a:ext cx="5497759" cy="6186309"/>
          </a:xfrm>
          <a:prstGeom prst="rect">
            <a:avLst/>
          </a:prstGeom>
          <a:noFill/>
        </p:spPr>
        <p:txBody>
          <a:bodyPr wrap="square" rtlCol="0">
            <a:spAutoFit/>
          </a:bodyPr>
          <a:lstStyle/>
          <a:p>
            <a:r>
              <a:rPr lang="fi-FI" sz="2400">
                <a:latin typeface="Trebuchet MS" panose="020B0603020202020204" pitchFamily="34" charset="0"/>
              </a:rPr>
              <a:t>Valitse liikennevaloista tunteita, joita olet tuntenut tämän viikon tai tämän päivän aikana töissä. </a:t>
            </a:r>
          </a:p>
          <a:p>
            <a:endParaRPr lang="fi-FI" sz="2400">
              <a:latin typeface="Trebuchet MS" panose="020B0603020202020204" pitchFamily="34" charset="0"/>
            </a:endParaRPr>
          </a:p>
          <a:p>
            <a:r>
              <a:rPr lang="fi-FI" sz="2400">
                <a:latin typeface="Trebuchet MS" panose="020B0603020202020204" pitchFamily="34" charset="0"/>
              </a:rPr>
              <a:t>Laske itsellesi, kuinka monta valitsit jokaisesta ”väristä”.</a:t>
            </a:r>
          </a:p>
          <a:p>
            <a:endParaRPr lang="fi-FI" sz="2400">
              <a:latin typeface="Trebuchet MS" panose="020B0603020202020204" pitchFamily="34" charset="0"/>
            </a:endParaRPr>
          </a:p>
          <a:p>
            <a:r>
              <a:rPr lang="fi-FI" sz="2400">
                <a:latin typeface="Trebuchet MS" panose="020B0603020202020204" pitchFamily="34" charset="0"/>
              </a:rPr>
              <a:t>Onko jokin väri toisia hallitsevampi? Tee itsellesi yhteenveto tilanteestasi. </a:t>
            </a:r>
          </a:p>
          <a:p>
            <a:endParaRPr lang="fi-FI" sz="2400">
              <a:latin typeface="Trebuchet MS" panose="020B0603020202020204" pitchFamily="34" charset="0"/>
            </a:endParaRPr>
          </a:p>
          <a:p>
            <a:r>
              <a:rPr lang="fi-FI" sz="2400">
                <a:latin typeface="Trebuchet MS" panose="020B0603020202020204" pitchFamily="34" charset="0"/>
              </a:rPr>
              <a:t>Pohdi tilanteesi taustoja. Miksi olet tuntenut näin?</a:t>
            </a:r>
          </a:p>
          <a:p>
            <a:endParaRPr lang="fi-FI" sz="2400">
              <a:latin typeface="Trebuchet MS" panose="020B0603020202020204" pitchFamily="34" charset="0"/>
            </a:endParaRPr>
          </a:p>
          <a:p>
            <a:r>
              <a:rPr lang="fi-FI" sz="2400">
                <a:latin typeface="Trebuchet MS" panose="020B0603020202020204" pitchFamily="34" charset="0"/>
              </a:rPr>
              <a:t>Tarvitseeko tilanteelle tehdä jotakin? Mitä?</a:t>
            </a:r>
          </a:p>
          <a:p>
            <a:endParaRPr lang="fi-FI"/>
          </a:p>
          <a:p>
            <a:endParaRPr lang="fi-FI"/>
          </a:p>
        </p:txBody>
      </p:sp>
      <p:sp>
        <p:nvSpPr>
          <p:cNvPr id="2" name="Tekstiruutu 1"/>
          <p:cNvSpPr txBox="1"/>
          <p:nvPr/>
        </p:nvSpPr>
        <p:spPr>
          <a:xfrm>
            <a:off x="5497759" y="6119336"/>
            <a:ext cx="6597786" cy="738664"/>
          </a:xfrm>
          <a:prstGeom prst="rect">
            <a:avLst/>
          </a:prstGeom>
          <a:noFill/>
        </p:spPr>
        <p:txBody>
          <a:bodyPr wrap="square" rtlCol="0">
            <a:spAutoFit/>
          </a:bodyPr>
          <a:lstStyle/>
          <a:p>
            <a:r>
              <a:rPr lang="fi-FI" sz="1200">
                <a:hlinkClick r:id="rId3"/>
              </a:rPr>
              <a:t>https://mieli.fi/fi/kirjat/hyv%C3%A4n-mielen-materiaalit-nuorten-kanssa-ty%C3%B6skenteleville</a:t>
            </a:r>
            <a:endParaRPr lang="fi-FI" sz="1200"/>
          </a:p>
          <a:p>
            <a:endParaRPr lang="fi-FI"/>
          </a:p>
        </p:txBody>
      </p:sp>
      <p:sp>
        <p:nvSpPr>
          <p:cNvPr id="3" name="Alatunnisteen paikkamerkki 2"/>
          <p:cNvSpPr>
            <a:spLocks noGrp="1"/>
          </p:cNvSpPr>
          <p:nvPr>
            <p:ph type="ftr" sz="quarter" idx="11"/>
          </p:nvPr>
        </p:nvSpPr>
        <p:spPr>
          <a:xfrm>
            <a:off x="4327267" y="6447761"/>
            <a:ext cx="7587932" cy="318612"/>
          </a:xfrm>
        </p:spPr>
        <p:txBody>
          <a:bodyPr/>
          <a:lstStyle/>
          <a:p>
            <a:r>
              <a:rPr lang="fi-FI"/>
              <a:t>Sari Granroth-Nalkki ja Tiina Heikkinen</a:t>
            </a:r>
          </a:p>
        </p:txBody>
      </p:sp>
    </p:spTree>
    <p:extLst>
      <p:ext uri="{BB962C8B-B14F-4D97-AF65-F5344CB8AC3E}">
        <p14:creationId xmlns:p14="http://schemas.microsoft.com/office/powerpoint/2010/main" val="30298388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p:txBody>
          <a:bodyPr/>
          <a:lstStyle/>
          <a:p>
            <a:r>
              <a:rPr lang="fi-FI"/>
              <a:t>Sari Granroth-Nalkki ja Tiina Heikkinen</a:t>
            </a:r>
          </a:p>
        </p:txBody>
      </p:sp>
      <p:sp>
        <p:nvSpPr>
          <p:cNvPr id="3" name="Sisällön paikkamerkki 2"/>
          <p:cNvSpPr>
            <a:spLocks noGrp="1"/>
          </p:cNvSpPr>
          <p:nvPr>
            <p:ph sz="half" idx="2"/>
          </p:nvPr>
        </p:nvSpPr>
        <p:spPr>
          <a:xfrm>
            <a:off x="374117" y="2399072"/>
            <a:ext cx="4053839" cy="3861992"/>
          </a:xfrm>
        </p:spPr>
        <p:txBody>
          <a:bodyPr/>
          <a:lstStyle/>
          <a:p>
            <a:r>
              <a:rPr lang="fi-FI"/>
              <a:t>Kiinnostus</a:t>
            </a:r>
          </a:p>
          <a:p>
            <a:r>
              <a:rPr lang="fi-FI"/>
              <a:t>Kysyminen</a:t>
            </a:r>
          </a:p>
          <a:p>
            <a:r>
              <a:rPr lang="fi-FI"/>
              <a:t>Kunnioitus</a:t>
            </a:r>
          </a:p>
          <a:p>
            <a:pPr marL="0" indent="0">
              <a:buNone/>
            </a:pPr>
            <a:endParaRPr lang="fi-FI"/>
          </a:p>
          <a:p>
            <a:r>
              <a:rPr lang="fi-FI"/>
              <a:t>Kuunteleminen</a:t>
            </a:r>
          </a:p>
          <a:p>
            <a:r>
              <a:rPr lang="fi-FI"/>
              <a:t>Kannustus</a:t>
            </a:r>
          </a:p>
        </p:txBody>
      </p:sp>
      <p:sp>
        <p:nvSpPr>
          <p:cNvPr id="5" name="Sisällön paikkamerkki 4"/>
          <p:cNvSpPr>
            <a:spLocks noGrp="1"/>
          </p:cNvSpPr>
          <p:nvPr>
            <p:ph sz="quarter" idx="4"/>
          </p:nvPr>
        </p:nvSpPr>
        <p:spPr>
          <a:xfrm>
            <a:off x="3251322" y="2399072"/>
            <a:ext cx="7839465" cy="3861992"/>
          </a:xfrm>
        </p:spPr>
        <p:txBody>
          <a:bodyPr>
            <a:normAutofit/>
          </a:bodyPr>
          <a:lstStyle/>
          <a:p>
            <a:pPr marL="0" indent="0">
              <a:buNone/>
            </a:pPr>
            <a:r>
              <a:rPr lang="fi-FI" sz="2400"/>
              <a:t>Näkökulmana ”Minä huomaan sinut”</a:t>
            </a:r>
          </a:p>
          <a:p>
            <a:pPr marL="0" indent="0">
              <a:buNone/>
            </a:pPr>
            <a:r>
              <a:rPr lang="fi-FI" sz="2400"/>
              <a:t>Mahdollisuus vuorovaikutukseen ja ymmärrykseen</a:t>
            </a:r>
          </a:p>
          <a:p>
            <a:pPr marL="0" indent="0">
              <a:buNone/>
            </a:pPr>
            <a:r>
              <a:rPr lang="fi-FI" sz="2000"/>
              <a:t>”Kohtele jokaista ihmistä kuin suurinta mestaria. Koskaan et voi tietää, kuka vastaantulevista ihmisistä antaa Sinulle elämäsi tärkeimmän opin.”</a:t>
            </a:r>
          </a:p>
          <a:p>
            <a:pPr marL="0" indent="0">
              <a:buNone/>
            </a:pPr>
            <a:endParaRPr lang="fi-FI" sz="2400"/>
          </a:p>
          <a:p>
            <a:pPr marL="0" indent="0">
              <a:buNone/>
            </a:pPr>
            <a:r>
              <a:rPr lang="fi-FI" sz="2400"/>
              <a:t>Kuunteleminen on vuorovaikutuksen eheyttävä voima.</a:t>
            </a:r>
          </a:p>
          <a:p>
            <a:pPr marL="0" indent="0">
              <a:buNone/>
            </a:pPr>
            <a:r>
              <a:rPr lang="fi-FI" sz="2400"/>
              <a:t>Hyvän vastaanottaminen muuttaa aivoja ja herkistää hyvän huomaamiselle!</a:t>
            </a:r>
          </a:p>
          <a:p>
            <a:pPr marL="0" indent="0">
              <a:buNone/>
            </a:pPr>
            <a:endParaRPr lang="fi-FI" sz="2400"/>
          </a:p>
        </p:txBody>
      </p:sp>
      <p:sp>
        <p:nvSpPr>
          <p:cNvPr id="4" name="Otsikko 3"/>
          <p:cNvSpPr>
            <a:spLocks noGrp="1"/>
          </p:cNvSpPr>
          <p:nvPr>
            <p:ph type="title"/>
          </p:nvPr>
        </p:nvSpPr>
        <p:spPr>
          <a:xfrm>
            <a:off x="930220" y="338439"/>
            <a:ext cx="8854440" cy="968106"/>
          </a:xfrm>
        </p:spPr>
        <p:txBody>
          <a:bodyPr/>
          <a:lstStyle/>
          <a:p>
            <a:r>
              <a:rPr lang="fi-FI"/>
              <a:t>Vuorovaikutuksen 5K:ta</a:t>
            </a:r>
          </a:p>
        </p:txBody>
      </p:sp>
      <p:pic>
        <p:nvPicPr>
          <p:cNvPr id="6" name="Kuva 5"/>
          <p:cNvPicPr/>
          <p:nvPr/>
        </p:nvPicPr>
        <p:blipFill rotWithShape="1">
          <a:blip r:embed="rId2"/>
          <a:srcRect l="13073" t="37632" r="39614" b="34698"/>
          <a:stretch/>
        </p:blipFill>
        <p:spPr bwMode="auto">
          <a:xfrm>
            <a:off x="6518788" y="111042"/>
            <a:ext cx="5604386" cy="2288030"/>
          </a:xfrm>
          <a:prstGeom prst="rect">
            <a:avLst/>
          </a:prstGeom>
          <a:ln>
            <a:noFill/>
          </a:ln>
          <a:extLst>
            <a:ext uri="{53640926-AAD7-44D8-BBD7-CCE9431645EC}">
              <a14:shadowObscured xmlns:a14="http://schemas.microsoft.com/office/drawing/2010/main"/>
            </a:ext>
          </a:extLst>
        </p:spPr>
      </p:pic>
      <p:sp>
        <p:nvSpPr>
          <p:cNvPr id="7" name="Tekstiruutu 6"/>
          <p:cNvSpPr txBox="1"/>
          <p:nvPr/>
        </p:nvSpPr>
        <p:spPr>
          <a:xfrm>
            <a:off x="8325292" y="6261064"/>
            <a:ext cx="2765495" cy="276999"/>
          </a:xfrm>
          <a:prstGeom prst="rect">
            <a:avLst/>
          </a:prstGeom>
          <a:noFill/>
        </p:spPr>
        <p:txBody>
          <a:bodyPr wrap="square" rtlCol="0">
            <a:spAutoFit/>
          </a:bodyPr>
          <a:lstStyle/>
          <a:p>
            <a:r>
              <a:rPr lang="fi-FI" sz="1200"/>
              <a:t>Avola &amp; Pentikäinen 2019</a:t>
            </a:r>
          </a:p>
        </p:txBody>
      </p:sp>
    </p:spTree>
    <p:extLst>
      <p:ext uri="{BB962C8B-B14F-4D97-AF65-F5344CB8AC3E}">
        <p14:creationId xmlns:p14="http://schemas.microsoft.com/office/powerpoint/2010/main" val="19249130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title"/>
          </p:nvPr>
        </p:nvSpPr>
        <p:spPr>
          <a:xfrm>
            <a:off x="2171454" y="89542"/>
            <a:ext cx="8854440" cy="968106"/>
          </a:xfrm>
          <a:prstGeom prst="rect">
            <a:avLst/>
          </a:prstGeom>
        </p:spPr>
        <p:txBody>
          <a:bodyPr>
            <a:normAutofit fontScale="90000"/>
          </a:bodyPr>
          <a:lstStyle/>
          <a:p>
            <a:r>
              <a:rPr lang="fi-FI"/>
              <a:t>Vuorovaikutus ja ihmissuhdetaitoja</a:t>
            </a:r>
            <a:r>
              <a:rPr lang="fi-FI" b="1">
                <a:cs typeface="Arial" panose="020B0604020202020204" pitchFamily="34" charset="0"/>
              </a:rPr>
              <a:t> ovat mm.</a:t>
            </a:r>
          </a:p>
        </p:txBody>
      </p:sp>
      <p:sp>
        <p:nvSpPr>
          <p:cNvPr id="2" name="Suorakulmio 1"/>
          <p:cNvSpPr/>
          <p:nvPr/>
        </p:nvSpPr>
        <p:spPr>
          <a:xfrm>
            <a:off x="6518355" y="1043079"/>
            <a:ext cx="5673645" cy="5170646"/>
          </a:xfrm>
          <a:prstGeom prst="rect">
            <a:avLst/>
          </a:prstGeom>
        </p:spPr>
        <p:txBody>
          <a:bodyPr wrap="square">
            <a:spAutoFit/>
          </a:bodyPr>
          <a:lstStyle/>
          <a:p>
            <a:pPr marL="342900" indent="-342900">
              <a:buFont typeface="Arial" panose="020B0604020202020204" pitchFamily="34" charset="0"/>
              <a:buChar char="•"/>
            </a:pPr>
            <a:r>
              <a:rPr lang="fi-FI" sz="2400">
                <a:latin typeface="Trebuchet MS" panose="020B0603020202020204" pitchFamily="34" charset="0"/>
              </a:rPr>
              <a:t>Avun pyytäminen</a:t>
            </a:r>
          </a:p>
          <a:p>
            <a:pPr marL="342900" indent="-342900">
              <a:buFont typeface="Arial" panose="020B0604020202020204" pitchFamily="34" charset="0"/>
              <a:buChar char="•"/>
            </a:pPr>
            <a:r>
              <a:rPr lang="fi-FI" sz="2400">
                <a:latin typeface="Trebuchet MS" panose="020B0603020202020204" pitchFamily="34" charset="0"/>
              </a:rPr>
              <a:t>Mukaan meneminen</a:t>
            </a:r>
          </a:p>
          <a:p>
            <a:pPr marL="342900" indent="-342900">
              <a:buFont typeface="Arial" panose="020B0604020202020204" pitchFamily="34" charset="0"/>
              <a:buChar char="•"/>
            </a:pPr>
            <a:r>
              <a:rPr lang="fi-FI" sz="2400">
                <a:latin typeface="Trebuchet MS" panose="020B0603020202020204" pitchFamily="34" charset="0"/>
              </a:rPr>
              <a:t>Ohjeiden antaminen</a:t>
            </a:r>
          </a:p>
          <a:p>
            <a:pPr marL="342900" indent="-342900">
              <a:buFont typeface="Arial" panose="020B0604020202020204" pitchFamily="34" charset="0"/>
              <a:buChar char="•"/>
            </a:pPr>
            <a:r>
              <a:rPr lang="fi-FI" sz="2400">
                <a:latin typeface="Trebuchet MS" panose="020B0603020202020204" pitchFamily="34" charset="0"/>
              </a:rPr>
              <a:t>Ohjeiden noudattaminen</a:t>
            </a:r>
          </a:p>
          <a:p>
            <a:pPr marL="342900" indent="-342900">
              <a:buFont typeface="Arial" panose="020B0604020202020204" pitchFamily="34" charset="0"/>
              <a:buChar char="•"/>
            </a:pPr>
            <a:r>
              <a:rPr lang="fi-FI" sz="2400">
                <a:latin typeface="Trebuchet MS" panose="020B0603020202020204" pitchFamily="34" charset="0"/>
              </a:rPr>
              <a:t>Anteeksi pyytäminen</a:t>
            </a:r>
          </a:p>
          <a:p>
            <a:pPr marL="342900" indent="-342900">
              <a:buFont typeface="Arial" panose="020B0604020202020204" pitchFamily="34" charset="0"/>
              <a:buChar char="•"/>
            </a:pPr>
            <a:r>
              <a:rPr lang="fi-FI" sz="2400">
                <a:latin typeface="Trebuchet MS" panose="020B0603020202020204" pitchFamily="34" charset="0"/>
              </a:rPr>
              <a:t>Muiden vakuuttaminen</a:t>
            </a:r>
          </a:p>
          <a:p>
            <a:pPr marL="342900" indent="-342900">
              <a:buFont typeface="Arial" panose="020B0604020202020204" pitchFamily="34" charset="0"/>
              <a:buChar char="•"/>
            </a:pPr>
            <a:r>
              <a:rPr lang="fi-FI" sz="2400">
                <a:latin typeface="Trebuchet MS" panose="020B0603020202020204" pitchFamily="34" charset="0"/>
              </a:rPr>
              <a:t>Reilu peli</a:t>
            </a:r>
          </a:p>
          <a:p>
            <a:pPr marL="342900" indent="-342900">
              <a:buFont typeface="Arial" panose="020B0604020202020204" pitchFamily="34" charset="0"/>
              <a:buChar char="•"/>
            </a:pPr>
            <a:r>
              <a:rPr lang="fi-FI" sz="2400">
                <a:latin typeface="Trebuchet MS" panose="020B0603020202020204" pitchFamily="34" charset="0"/>
              </a:rPr>
              <a:t>Häpeän sietäminen</a:t>
            </a:r>
          </a:p>
          <a:p>
            <a:pPr marL="342900" indent="-342900">
              <a:buFont typeface="Arial" panose="020B0604020202020204" pitchFamily="34" charset="0"/>
              <a:buChar char="•"/>
            </a:pPr>
            <a:r>
              <a:rPr lang="fi-FI" sz="2400">
                <a:latin typeface="Trebuchet MS" panose="020B0603020202020204" pitchFamily="34" charset="0"/>
              </a:rPr>
              <a:t>Yksin olemisen sietäminen</a:t>
            </a:r>
          </a:p>
          <a:p>
            <a:pPr marL="342900" indent="-342900">
              <a:buFont typeface="Arial" panose="020B0604020202020204" pitchFamily="34" charset="0"/>
              <a:buChar char="•"/>
            </a:pPr>
            <a:r>
              <a:rPr lang="fi-FI" sz="2400">
                <a:latin typeface="Trebuchet MS" panose="020B0603020202020204" pitchFamily="34" charset="0"/>
              </a:rPr>
              <a:t>Ystävän puolustaminen</a:t>
            </a:r>
          </a:p>
          <a:p>
            <a:pPr marL="342900" indent="-342900">
              <a:buFont typeface="Arial" panose="020B0604020202020204" pitchFamily="34" charset="0"/>
              <a:buChar char="•"/>
            </a:pPr>
            <a:r>
              <a:rPr lang="fi-FI" sz="2400">
                <a:latin typeface="Trebuchet MS" panose="020B0603020202020204" pitchFamily="34" charset="0"/>
              </a:rPr>
              <a:t>Suostutteluun vastaaminen</a:t>
            </a:r>
          </a:p>
          <a:p>
            <a:pPr marL="342900" indent="-342900">
              <a:buFont typeface="Arial" panose="020B0604020202020204" pitchFamily="34" charset="0"/>
              <a:buChar char="•"/>
            </a:pPr>
            <a:r>
              <a:rPr lang="fi-FI" sz="2400">
                <a:latin typeface="Trebuchet MS" panose="020B0603020202020204" pitchFamily="34" charset="0"/>
              </a:rPr>
              <a:t>Epäonnistumisen sietäminen</a:t>
            </a:r>
          </a:p>
          <a:p>
            <a:pPr marL="342900" indent="-342900">
              <a:buFont typeface="Arial" panose="020B0604020202020204" pitchFamily="34" charset="0"/>
              <a:buChar char="•"/>
            </a:pPr>
            <a:r>
              <a:rPr lang="fi-FI" sz="2400">
                <a:latin typeface="Trebuchet MS" panose="020B0603020202020204" pitchFamily="34" charset="0"/>
              </a:rPr>
              <a:t>Syytökseen vastaaminen</a:t>
            </a:r>
          </a:p>
          <a:p>
            <a:endParaRPr lang="fi-FI"/>
          </a:p>
        </p:txBody>
      </p:sp>
      <p:sp>
        <p:nvSpPr>
          <p:cNvPr id="3" name="Tekstiruutu 2"/>
          <p:cNvSpPr txBox="1"/>
          <p:nvPr/>
        </p:nvSpPr>
        <p:spPr>
          <a:xfrm>
            <a:off x="875071" y="1096476"/>
            <a:ext cx="6243484" cy="5478423"/>
          </a:xfrm>
          <a:prstGeom prst="rect">
            <a:avLst/>
          </a:prstGeom>
          <a:noFill/>
        </p:spPr>
        <p:txBody>
          <a:bodyPr wrap="square" rtlCol="0">
            <a:spAutoFit/>
          </a:bodyPr>
          <a:lstStyle/>
          <a:p>
            <a:pPr marL="342900" indent="-342900">
              <a:lnSpc>
                <a:spcPct val="100000"/>
              </a:lnSpc>
              <a:buFont typeface="Arial" panose="020B0604020202020204" pitchFamily="34" charset="0"/>
              <a:buChar char="•"/>
            </a:pPr>
            <a:r>
              <a:rPr lang="fi-FI" sz="2400">
                <a:latin typeface="Trebuchet MS" panose="020B0603020202020204" pitchFamily="34" charset="0"/>
              </a:rPr>
              <a:t>Omien tunteiden tunnistaminen</a:t>
            </a:r>
          </a:p>
          <a:p>
            <a:pPr marL="342900" indent="-342900">
              <a:lnSpc>
                <a:spcPct val="100000"/>
              </a:lnSpc>
              <a:buFont typeface="Arial" panose="020B0604020202020204" pitchFamily="34" charset="0"/>
              <a:buChar char="•"/>
            </a:pPr>
            <a:r>
              <a:rPr lang="fi-FI" sz="2400">
                <a:latin typeface="Trebuchet MS" panose="020B0603020202020204" pitchFamily="34" charset="0"/>
              </a:rPr>
              <a:t>Tunteiden ilmaiseminen</a:t>
            </a:r>
          </a:p>
          <a:p>
            <a:pPr marL="342900" indent="-342900">
              <a:lnSpc>
                <a:spcPct val="100000"/>
              </a:lnSpc>
              <a:buFont typeface="Arial" panose="020B0604020202020204" pitchFamily="34" charset="0"/>
              <a:buChar char="•"/>
            </a:pPr>
            <a:r>
              <a:rPr lang="fi-FI" sz="2400">
                <a:latin typeface="Trebuchet MS" panose="020B0603020202020204" pitchFamily="34" charset="0"/>
              </a:rPr>
              <a:t>Toisten tunteiden ymmärtäminen</a:t>
            </a:r>
          </a:p>
          <a:p>
            <a:pPr marL="342900" indent="-342900">
              <a:lnSpc>
                <a:spcPct val="100000"/>
              </a:lnSpc>
              <a:buFont typeface="Arial" panose="020B0604020202020204" pitchFamily="34" charset="0"/>
              <a:buChar char="•"/>
            </a:pPr>
            <a:r>
              <a:rPr lang="fi-FI" sz="2400">
                <a:latin typeface="Trebuchet MS" panose="020B0603020202020204" pitchFamily="34" charset="0"/>
              </a:rPr>
              <a:t>Toisen suuttumuksen sietäminen</a:t>
            </a:r>
          </a:p>
          <a:p>
            <a:pPr marL="342900" indent="-342900">
              <a:lnSpc>
                <a:spcPct val="100000"/>
              </a:lnSpc>
              <a:buFont typeface="Arial" panose="020B0604020202020204" pitchFamily="34" charset="0"/>
              <a:buChar char="•"/>
            </a:pPr>
            <a:r>
              <a:rPr lang="fi-FI" sz="2400">
                <a:latin typeface="Trebuchet MS" panose="020B0603020202020204" pitchFamily="34" charset="0"/>
              </a:rPr>
              <a:t>Välittämisen ilmaiseminen</a:t>
            </a:r>
          </a:p>
          <a:p>
            <a:pPr marL="342900" indent="-342900">
              <a:lnSpc>
                <a:spcPct val="100000"/>
              </a:lnSpc>
              <a:buFont typeface="Arial" panose="020B0604020202020204" pitchFamily="34" charset="0"/>
              <a:buChar char="•"/>
            </a:pPr>
            <a:r>
              <a:rPr lang="fi-FI" sz="2400">
                <a:latin typeface="Trebuchet MS" panose="020B0603020202020204" pitchFamily="34" charset="0"/>
              </a:rPr>
              <a:t>Pelkojen sietäminen</a:t>
            </a:r>
          </a:p>
          <a:p>
            <a:pPr marL="342900" indent="-342900">
              <a:lnSpc>
                <a:spcPct val="100000"/>
              </a:lnSpc>
              <a:buFont typeface="Arial" panose="020B0604020202020204" pitchFamily="34" charset="0"/>
              <a:buChar char="•"/>
            </a:pPr>
            <a:r>
              <a:rPr lang="fi-FI" sz="2400">
                <a:latin typeface="Trebuchet MS" panose="020B0603020202020204" pitchFamily="34" charset="0"/>
              </a:rPr>
              <a:t>Luvan kysyminen</a:t>
            </a:r>
          </a:p>
          <a:p>
            <a:pPr marL="342900" indent="-342900">
              <a:lnSpc>
                <a:spcPct val="100000"/>
              </a:lnSpc>
              <a:buFont typeface="Arial" panose="020B0604020202020204" pitchFamily="34" charset="0"/>
              <a:buChar char="•"/>
            </a:pPr>
            <a:r>
              <a:rPr lang="fi-FI" sz="2400">
                <a:latin typeface="Trebuchet MS" panose="020B0603020202020204" pitchFamily="34" charset="0"/>
              </a:rPr>
              <a:t>Asioiden jakaminen</a:t>
            </a:r>
          </a:p>
          <a:p>
            <a:pPr marL="342900" indent="-342900">
              <a:lnSpc>
                <a:spcPct val="100000"/>
              </a:lnSpc>
              <a:buFont typeface="Arial" panose="020B0604020202020204" pitchFamily="34" charset="0"/>
              <a:buChar char="•"/>
            </a:pPr>
            <a:r>
              <a:rPr lang="fi-FI" sz="2400">
                <a:latin typeface="Trebuchet MS" panose="020B0603020202020204" pitchFamily="34" charset="0"/>
              </a:rPr>
              <a:t>Muiden auttaminen</a:t>
            </a:r>
          </a:p>
          <a:p>
            <a:pPr marL="342900" indent="-342900">
              <a:lnSpc>
                <a:spcPct val="100000"/>
              </a:lnSpc>
              <a:buFont typeface="Arial" panose="020B0604020202020204" pitchFamily="34" charset="0"/>
              <a:buChar char="•"/>
            </a:pPr>
            <a:r>
              <a:rPr lang="fi-FI" sz="2400">
                <a:latin typeface="Trebuchet MS" panose="020B0603020202020204" pitchFamily="34" charset="0"/>
              </a:rPr>
              <a:t>Neuvotteleminen</a:t>
            </a:r>
          </a:p>
          <a:p>
            <a:pPr marL="342900" indent="-342900">
              <a:lnSpc>
                <a:spcPct val="100000"/>
              </a:lnSpc>
              <a:buFont typeface="Arial" panose="020B0604020202020204" pitchFamily="34" charset="0"/>
              <a:buChar char="•"/>
            </a:pPr>
            <a:r>
              <a:rPr lang="fi-FI" sz="2400">
                <a:latin typeface="Trebuchet MS" panose="020B0603020202020204" pitchFamily="34" charset="0"/>
              </a:rPr>
              <a:t>Itsehillintä</a:t>
            </a:r>
          </a:p>
          <a:p>
            <a:pPr marL="342900" indent="-342900">
              <a:lnSpc>
                <a:spcPct val="100000"/>
              </a:lnSpc>
              <a:buFont typeface="Arial" panose="020B0604020202020204" pitchFamily="34" charset="0"/>
              <a:buChar char="•"/>
            </a:pPr>
            <a:r>
              <a:rPr lang="fi-FI" sz="2400">
                <a:latin typeface="Trebuchet MS" panose="020B0603020202020204" pitchFamily="34" charset="0"/>
              </a:rPr>
              <a:t>Omien oikeuksien puolustaminen </a:t>
            </a:r>
          </a:p>
          <a:p>
            <a:pPr marL="342900" indent="-342900">
              <a:lnSpc>
                <a:spcPct val="100000"/>
              </a:lnSpc>
              <a:buFont typeface="Arial" panose="020B0604020202020204" pitchFamily="34" charset="0"/>
              <a:buChar char="•"/>
            </a:pPr>
            <a:r>
              <a:rPr lang="fi-FI" sz="2400">
                <a:latin typeface="Trebuchet MS" panose="020B0603020202020204" pitchFamily="34" charset="0"/>
              </a:rPr>
              <a:t>Kiusaamiseen reagointi </a:t>
            </a:r>
          </a:p>
          <a:p>
            <a:pPr>
              <a:lnSpc>
                <a:spcPct val="100000"/>
              </a:lnSpc>
            </a:pPr>
            <a:endParaRPr lang="fi-FI" sz="2000"/>
          </a:p>
          <a:p>
            <a:endParaRPr lang="fi-FI"/>
          </a:p>
        </p:txBody>
      </p:sp>
      <p:sp>
        <p:nvSpPr>
          <p:cNvPr id="4" name="Alatunnisteen paikkamerkki 3"/>
          <p:cNvSpPr>
            <a:spLocks noGrp="1"/>
          </p:cNvSpPr>
          <p:nvPr>
            <p:ph type="ftr" sz="quarter" idx="11"/>
          </p:nvPr>
        </p:nvSpPr>
        <p:spPr/>
        <p:txBody>
          <a:bodyPr/>
          <a:lstStyle/>
          <a:p>
            <a:r>
              <a:rPr lang="fi-FI"/>
              <a:t>Sari Granroth-Nalkki ja Tiina Heikkinen</a:t>
            </a:r>
          </a:p>
        </p:txBody>
      </p:sp>
    </p:spTree>
    <p:extLst>
      <p:ext uri="{BB962C8B-B14F-4D97-AF65-F5344CB8AC3E}">
        <p14:creationId xmlns:p14="http://schemas.microsoft.com/office/powerpoint/2010/main" val="29031842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661248" y="1296517"/>
            <a:ext cx="9622906" cy="4072926"/>
          </a:xfrm>
        </p:spPr>
        <p:txBody>
          <a:bodyPr/>
          <a:lstStyle/>
          <a:p>
            <a:r>
              <a:rPr lang="fi-FI" sz="2400"/>
              <a:t>Positiivinen, oppilasta kannustava, välittävä ja oppilaan kykyihin luottava luokkailmapiiri on oppimisen kannalta tärkein. </a:t>
            </a:r>
          </a:p>
          <a:p>
            <a:r>
              <a:rPr lang="fi-FI" sz="2400"/>
              <a:t>”Hyväksyvä ja yhteisöllinen ilmapiiri on positiivisten koulukokemusten kulmakivi, jonka varaan rakentuvat monet muut asiat kuten koulutyytyväisyys, kouluun kiinnittyminen, opiskelun mielekkyys ja menestyksekkäät oppimistulokset.” </a:t>
            </a:r>
            <a:r>
              <a:rPr lang="fi-FI" sz="1400"/>
              <a:t>(Leskisenoja &amp; Sandberg 2019)</a:t>
            </a:r>
          </a:p>
          <a:p>
            <a:r>
              <a:rPr lang="fi-FI" sz="2400"/>
              <a:t>Nuoret toivovat opettajiltaan enemmän välittämistä, hyväksyntää ja kokonaisvaltaista huolenpitoa. Opettajien toivotaan olevan enemmän läsnä ja huomioivan ne olosuhteet ja elämäntilanteet, joiden keskellä nuoret elävät. </a:t>
            </a:r>
            <a:r>
              <a:rPr lang="fi-FI" sz="1600"/>
              <a:t>(Äärelä 2012)</a:t>
            </a:r>
          </a:p>
          <a:p>
            <a:endParaRPr lang="fi-FI" sz="2400"/>
          </a:p>
          <a:p>
            <a:endParaRPr lang="fi-FI" sz="2400"/>
          </a:p>
          <a:p>
            <a:endParaRPr lang="fi-FI" sz="2400"/>
          </a:p>
          <a:p>
            <a:endParaRPr lang="fi-FI"/>
          </a:p>
        </p:txBody>
      </p:sp>
      <p:sp>
        <p:nvSpPr>
          <p:cNvPr id="4" name="Otsikko 3"/>
          <p:cNvSpPr>
            <a:spLocks noGrp="1"/>
          </p:cNvSpPr>
          <p:nvPr>
            <p:ph type="title"/>
          </p:nvPr>
        </p:nvSpPr>
        <p:spPr>
          <a:xfrm>
            <a:off x="1192876" y="228838"/>
            <a:ext cx="6251633" cy="638235"/>
          </a:xfrm>
        </p:spPr>
        <p:txBody>
          <a:bodyPr/>
          <a:lstStyle/>
          <a:p>
            <a:r>
              <a:rPr lang="fi-FI"/>
              <a:t>Ihmissuhdetaidot</a:t>
            </a:r>
          </a:p>
        </p:txBody>
      </p:sp>
      <p:sp>
        <p:nvSpPr>
          <p:cNvPr id="2" name="Tekstiruutu 1"/>
          <p:cNvSpPr txBox="1"/>
          <p:nvPr/>
        </p:nvSpPr>
        <p:spPr>
          <a:xfrm rot="1278351">
            <a:off x="9549309" y="452417"/>
            <a:ext cx="2680724" cy="954107"/>
          </a:xfrm>
          <a:prstGeom prst="rect">
            <a:avLst/>
          </a:prstGeom>
          <a:noFill/>
        </p:spPr>
        <p:txBody>
          <a:bodyPr wrap="square" rtlCol="0">
            <a:spAutoFit/>
          </a:bodyPr>
          <a:lstStyle/>
          <a:p>
            <a:r>
              <a:rPr lang="fi-FI" sz="2800">
                <a:solidFill>
                  <a:srgbClr val="FFC000"/>
                </a:solidFill>
              </a:rPr>
              <a:t>Kaikki alkaa kohtaamisesta!</a:t>
            </a:r>
          </a:p>
        </p:txBody>
      </p:sp>
      <p:sp>
        <p:nvSpPr>
          <p:cNvPr id="5" name="Alatunnisteen paikkamerkki 4"/>
          <p:cNvSpPr>
            <a:spLocks noGrp="1"/>
          </p:cNvSpPr>
          <p:nvPr>
            <p:ph type="ftr" sz="quarter" idx="11"/>
          </p:nvPr>
        </p:nvSpPr>
        <p:spPr/>
        <p:txBody>
          <a:bodyPr/>
          <a:lstStyle/>
          <a:p>
            <a:r>
              <a:rPr lang="fi-FI"/>
              <a:t>Sari Granroth-Nalkki ja Tiina Heikkinen</a:t>
            </a:r>
          </a:p>
        </p:txBody>
      </p:sp>
    </p:spTree>
    <p:extLst>
      <p:ext uri="{BB962C8B-B14F-4D97-AF65-F5344CB8AC3E}">
        <p14:creationId xmlns:p14="http://schemas.microsoft.com/office/powerpoint/2010/main" val="41610873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p:nvPr/>
        </p:nvPicPr>
        <p:blipFill rotWithShape="1">
          <a:blip r:embed="rId3"/>
          <a:srcRect l="6663" t="28220" r="22749" b="36510"/>
          <a:stretch/>
        </p:blipFill>
        <p:spPr bwMode="auto">
          <a:xfrm>
            <a:off x="975917" y="453212"/>
            <a:ext cx="10040702" cy="3946668"/>
          </a:xfrm>
          <a:prstGeom prst="rect">
            <a:avLst/>
          </a:prstGeom>
          <a:ln>
            <a:noFill/>
          </a:ln>
          <a:extLst>
            <a:ext uri="{53640926-AAD7-44D8-BBD7-CCE9431645EC}">
              <a14:shadowObscured xmlns:a14="http://schemas.microsoft.com/office/drawing/2010/main"/>
            </a:ext>
          </a:extLst>
        </p:spPr>
      </p:pic>
      <p:sp>
        <p:nvSpPr>
          <p:cNvPr id="3" name="Tekstiruutu 2"/>
          <p:cNvSpPr txBox="1"/>
          <p:nvPr/>
        </p:nvSpPr>
        <p:spPr>
          <a:xfrm>
            <a:off x="3040972" y="4687598"/>
            <a:ext cx="5910592" cy="707886"/>
          </a:xfrm>
          <a:prstGeom prst="rect">
            <a:avLst/>
          </a:prstGeom>
          <a:noFill/>
        </p:spPr>
        <p:txBody>
          <a:bodyPr wrap="none" rtlCol="0">
            <a:spAutoFit/>
          </a:bodyPr>
          <a:lstStyle/>
          <a:p>
            <a:r>
              <a:rPr lang="fi-FI" sz="4000" b="1">
                <a:latin typeface="Gabriola" panose="04040605051002020D02" pitchFamily="82" charset="0"/>
              </a:rPr>
              <a:t>KAIKKI ALKAA KOHTAAMISESTA!</a:t>
            </a:r>
          </a:p>
        </p:txBody>
      </p:sp>
      <p:sp>
        <p:nvSpPr>
          <p:cNvPr id="4" name="Sydän 3"/>
          <p:cNvSpPr/>
          <p:nvPr/>
        </p:nvSpPr>
        <p:spPr>
          <a:xfrm>
            <a:off x="5457646" y="5683203"/>
            <a:ext cx="914400" cy="9144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Alatunnisteen paikkamerkki 5">
            <a:extLst>
              <a:ext uri="{FF2B5EF4-FFF2-40B4-BE49-F238E27FC236}">
                <a16:creationId xmlns:a16="http://schemas.microsoft.com/office/drawing/2014/main" id="{4EFAA384-B883-4BF1-8333-3357BE998648}"/>
              </a:ext>
            </a:extLst>
          </p:cNvPr>
          <p:cNvSpPr>
            <a:spLocks noGrp="1"/>
          </p:cNvSpPr>
          <p:nvPr>
            <p:ph type="ftr" sz="quarter" idx="11"/>
          </p:nvPr>
        </p:nvSpPr>
        <p:spPr>
          <a:xfrm>
            <a:off x="-1591664" y="6438297"/>
            <a:ext cx="7587932" cy="318612"/>
          </a:xfrm>
        </p:spPr>
        <p:txBody>
          <a:bodyPr/>
          <a:lstStyle/>
          <a:p>
            <a:r>
              <a:rPr lang="fi-FI"/>
              <a:t>Sari Granroth-Nalkki ja Tiina Heikkinen</a:t>
            </a:r>
          </a:p>
        </p:txBody>
      </p:sp>
    </p:spTree>
    <p:extLst>
      <p:ext uri="{BB962C8B-B14F-4D97-AF65-F5344CB8AC3E}">
        <p14:creationId xmlns:p14="http://schemas.microsoft.com/office/powerpoint/2010/main" val="34023124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p:txBody>
          <a:bodyPr/>
          <a:lstStyle/>
          <a:p>
            <a:r>
              <a:rPr lang="fi-FI"/>
              <a:t>Sari Granroth-Nalkki ja Tiina Heikkinen</a:t>
            </a:r>
          </a:p>
        </p:txBody>
      </p:sp>
      <p:pic>
        <p:nvPicPr>
          <p:cNvPr id="7" name="Kuva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8904"/>
            <a:ext cx="12192841" cy="6769096"/>
          </a:xfrm>
          <a:prstGeom prst="rect">
            <a:avLst/>
          </a:prstGeom>
        </p:spPr>
      </p:pic>
      <p:sp>
        <p:nvSpPr>
          <p:cNvPr id="5" name="Suorakulmio 4"/>
          <p:cNvSpPr/>
          <p:nvPr/>
        </p:nvSpPr>
        <p:spPr>
          <a:xfrm>
            <a:off x="432615" y="4554676"/>
            <a:ext cx="5518914" cy="2677656"/>
          </a:xfrm>
          <a:prstGeom prst="rect">
            <a:avLst/>
          </a:prstGeom>
          <a:ln w="57150">
            <a:noFill/>
          </a:ln>
        </p:spPr>
        <p:txBody>
          <a:bodyPr wrap="square">
            <a:spAutoFit/>
          </a:bodyPr>
          <a:lstStyle/>
          <a:p>
            <a:pPr algn="ctr"/>
            <a:r>
              <a:rPr lang="fi-FI" sz="2400">
                <a:solidFill>
                  <a:schemeClr val="bg1"/>
                </a:solidFill>
              </a:rPr>
              <a:t>Mieti, kuka on mielestäsi erityinen vuorovaikutuksen mestari, ihmissuhdetaituri? Mitkä asiat tekevät hänestä mestarin?</a:t>
            </a:r>
          </a:p>
          <a:p>
            <a:pPr algn="ctr"/>
            <a:endParaRPr lang="fi-FI" sz="2400">
              <a:solidFill>
                <a:schemeClr val="bg1"/>
              </a:solidFill>
            </a:endParaRPr>
          </a:p>
          <a:p>
            <a:pPr algn="ctr"/>
            <a:endParaRPr lang="fi-FI" sz="2400">
              <a:solidFill>
                <a:schemeClr val="bg1"/>
              </a:solidFill>
            </a:endParaRPr>
          </a:p>
          <a:p>
            <a:pPr algn="ctr"/>
            <a:endParaRPr lang="fi-FI" sz="2400"/>
          </a:p>
        </p:txBody>
      </p:sp>
      <p:sp>
        <p:nvSpPr>
          <p:cNvPr id="3" name="Sisällön paikkamerkki 2"/>
          <p:cNvSpPr>
            <a:spLocks noGrp="1"/>
          </p:cNvSpPr>
          <p:nvPr>
            <p:ph idx="1"/>
          </p:nvPr>
        </p:nvSpPr>
        <p:spPr>
          <a:xfrm>
            <a:off x="6384143" y="4302666"/>
            <a:ext cx="8854440" cy="3855424"/>
          </a:xfrm>
        </p:spPr>
        <p:txBody>
          <a:bodyPr/>
          <a:lstStyle/>
          <a:p>
            <a:r>
              <a:rPr lang="fi-FI">
                <a:solidFill>
                  <a:schemeClr val="bg1"/>
                </a:solidFill>
              </a:rPr>
              <a:t>Vuorovaikutustaitoja</a:t>
            </a:r>
          </a:p>
          <a:p>
            <a:r>
              <a:rPr lang="fi-FI">
                <a:solidFill>
                  <a:schemeClr val="bg1"/>
                </a:solidFill>
              </a:rPr>
              <a:t>Ystävyys- ja ryhmätyötaitoja</a:t>
            </a:r>
          </a:p>
          <a:p>
            <a:r>
              <a:rPr lang="fi-FI">
                <a:solidFill>
                  <a:schemeClr val="bg1"/>
                </a:solidFill>
              </a:rPr>
              <a:t>Ihmistuntemustaitoja</a:t>
            </a:r>
          </a:p>
          <a:p>
            <a:r>
              <a:rPr lang="fi-FI">
                <a:solidFill>
                  <a:schemeClr val="bg1"/>
                </a:solidFill>
              </a:rPr>
              <a:t>Sovittelutaitoja</a:t>
            </a:r>
          </a:p>
          <a:p>
            <a:pPr marL="0" indent="0">
              <a:buNone/>
            </a:pPr>
            <a:endParaRPr lang="fi-FI"/>
          </a:p>
        </p:txBody>
      </p:sp>
      <p:sp>
        <p:nvSpPr>
          <p:cNvPr id="4" name="Otsikko 3"/>
          <p:cNvSpPr>
            <a:spLocks noGrp="1"/>
          </p:cNvSpPr>
          <p:nvPr>
            <p:ph type="title"/>
          </p:nvPr>
        </p:nvSpPr>
        <p:spPr/>
        <p:txBody>
          <a:bodyPr/>
          <a:lstStyle/>
          <a:p>
            <a:r>
              <a:rPr lang="fi-FI"/>
              <a:t>Ihmissuhdetaidot</a:t>
            </a:r>
          </a:p>
        </p:txBody>
      </p:sp>
    </p:spTree>
    <p:extLst>
      <p:ext uri="{BB962C8B-B14F-4D97-AF65-F5344CB8AC3E}">
        <p14:creationId xmlns:p14="http://schemas.microsoft.com/office/powerpoint/2010/main" val="38765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p:txBody>
          <a:bodyPr/>
          <a:lstStyle/>
          <a:p>
            <a:r>
              <a:rPr lang="fi-FI"/>
              <a:t>Sari Granroth-Nalkki ja Tiina Heikkinen</a:t>
            </a:r>
          </a:p>
        </p:txBody>
      </p:sp>
      <p:sp>
        <p:nvSpPr>
          <p:cNvPr id="4" name="Otsikko 3"/>
          <p:cNvSpPr>
            <a:spLocks noGrp="1"/>
          </p:cNvSpPr>
          <p:nvPr>
            <p:ph type="title"/>
          </p:nvPr>
        </p:nvSpPr>
        <p:spPr>
          <a:xfrm>
            <a:off x="2146300" y="462588"/>
            <a:ext cx="8854440" cy="968106"/>
          </a:xfrm>
        </p:spPr>
        <p:txBody>
          <a:bodyPr/>
          <a:lstStyle/>
          <a:p>
            <a:r>
              <a:rPr lang="fi-FI"/>
              <a:t>Hyvinvoivassa kasvatusyhteisössä…</a:t>
            </a:r>
          </a:p>
        </p:txBody>
      </p:sp>
      <p:pic>
        <p:nvPicPr>
          <p:cNvPr id="6" name="Kuva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4202" y="1917964"/>
            <a:ext cx="4081033" cy="4081033"/>
          </a:xfrm>
          <a:prstGeom prst="rect">
            <a:avLst/>
          </a:prstGeom>
        </p:spPr>
      </p:pic>
      <p:sp>
        <p:nvSpPr>
          <p:cNvPr id="7" name="Tekstiruutu 6">
            <a:extLst>
              <a:ext uri="{FF2B5EF4-FFF2-40B4-BE49-F238E27FC236}">
                <a16:creationId xmlns:a16="http://schemas.microsoft.com/office/drawing/2014/main" id="{001CB70A-FCD3-4876-942D-E7E37A2FC205}"/>
              </a:ext>
            </a:extLst>
          </p:cNvPr>
          <p:cNvSpPr txBox="1"/>
          <p:nvPr/>
        </p:nvSpPr>
        <p:spPr>
          <a:xfrm>
            <a:off x="2991757" y="1268186"/>
            <a:ext cx="691605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hlinkClick r:id="rId3"/>
              </a:rPr>
              <a:t>https://www.menti.com/vve6nexfhm</a:t>
            </a:r>
            <a:endParaRPr lang="fi-FI" sz="3200" dirty="0">
              <a:cs typeface="Calibri"/>
            </a:endParaRPr>
          </a:p>
          <a:p>
            <a:endParaRPr lang="en-US" sz="3200" dirty="0">
              <a:cs typeface="Calibri"/>
            </a:endParaRPr>
          </a:p>
          <a:p>
            <a:endParaRPr lang="en-US" sz="3200">
              <a:cs typeface="Calibri"/>
            </a:endParaRPr>
          </a:p>
        </p:txBody>
      </p:sp>
    </p:spTree>
    <p:extLst>
      <p:ext uri="{BB962C8B-B14F-4D97-AF65-F5344CB8AC3E}">
        <p14:creationId xmlns:p14="http://schemas.microsoft.com/office/powerpoint/2010/main" val="13309706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p:cNvPicPr>
            <a:picLocks noChangeAspect="1"/>
          </p:cNvPicPr>
          <p:nvPr/>
        </p:nvPicPr>
        <p:blipFill rotWithShape="1">
          <a:blip r:embed="rId2"/>
          <a:srcRect l="2800" t="16451" r="59231" b="6027"/>
          <a:stretch/>
        </p:blipFill>
        <p:spPr>
          <a:xfrm>
            <a:off x="1904757" y="79774"/>
            <a:ext cx="4979790" cy="6778226"/>
          </a:xfrm>
          <a:prstGeom prst="rect">
            <a:avLst/>
          </a:prstGeom>
        </p:spPr>
      </p:pic>
      <p:pic>
        <p:nvPicPr>
          <p:cNvPr id="6" name="Kuva 5"/>
          <p:cNvPicPr>
            <a:picLocks noChangeAspect="1"/>
          </p:cNvPicPr>
          <p:nvPr/>
        </p:nvPicPr>
        <p:blipFill rotWithShape="1">
          <a:blip r:embed="rId3"/>
          <a:srcRect l="1569" t="13727" r="59995" b="5316"/>
          <a:stretch/>
        </p:blipFill>
        <p:spPr>
          <a:xfrm>
            <a:off x="6952402" y="79774"/>
            <a:ext cx="4776593" cy="6707030"/>
          </a:xfrm>
          <a:prstGeom prst="rect">
            <a:avLst/>
          </a:prstGeom>
        </p:spPr>
      </p:pic>
      <p:sp>
        <p:nvSpPr>
          <p:cNvPr id="7" name="Tekstiruutu 6"/>
          <p:cNvSpPr txBox="1"/>
          <p:nvPr/>
        </p:nvSpPr>
        <p:spPr>
          <a:xfrm>
            <a:off x="323731" y="6394619"/>
            <a:ext cx="1513171" cy="646331"/>
          </a:xfrm>
          <a:prstGeom prst="rect">
            <a:avLst/>
          </a:prstGeom>
          <a:noFill/>
        </p:spPr>
        <p:txBody>
          <a:bodyPr wrap="none" rtlCol="0">
            <a:spAutoFit/>
          </a:bodyPr>
          <a:lstStyle/>
          <a:p>
            <a:r>
              <a:rPr lang="fi-FI">
                <a:hlinkClick r:id="rId4"/>
              </a:rPr>
              <a:t>www.mieli.fi</a:t>
            </a:r>
            <a:endParaRPr lang="fi-FI"/>
          </a:p>
          <a:p>
            <a:endParaRPr lang="fi-FI"/>
          </a:p>
        </p:txBody>
      </p:sp>
      <p:sp>
        <p:nvSpPr>
          <p:cNvPr id="2" name="Alatunnisteen paikkamerkki 1">
            <a:extLst>
              <a:ext uri="{FF2B5EF4-FFF2-40B4-BE49-F238E27FC236}">
                <a16:creationId xmlns:a16="http://schemas.microsoft.com/office/drawing/2014/main" id="{517D3C06-6800-46A1-A965-E678F26B192B}"/>
              </a:ext>
            </a:extLst>
          </p:cNvPr>
          <p:cNvSpPr>
            <a:spLocks noGrp="1"/>
          </p:cNvSpPr>
          <p:nvPr>
            <p:ph type="ftr" sz="quarter" idx="11"/>
          </p:nvPr>
        </p:nvSpPr>
        <p:spPr/>
        <p:txBody>
          <a:bodyPr/>
          <a:lstStyle/>
          <a:p>
            <a:r>
              <a:rPr lang="fi-FI"/>
              <a:t>Sari Granroth-Nalkki ja Tiina Heikkinen</a:t>
            </a:r>
          </a:p>
        </p:txBody>
      </p:sp>
    </p:spTree>
    <p:extLst>
      <p:ext uri="{BB962C8B-B14F-4D97-AF65-F5344CB8AC3E}">
        <p14:creationId xmlns:p14="http://schemas.microsoft.com/office/powerpoint/2010/main" val="24946479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p:nvPr/>
        </p:nvPicPr>
        <p:blipFill rotWithShape="1">
          <a:blip r:embed="rId3"/>
          <a:srcRect l="13884" t="35258" r="39241" b="41830"/>
          <a:stretch/>
        </p:blipFill>
        <p:spPr bwMode="auto">
          <a:xfrm>
            <a:off x="1206388" y="637167"/>
            <a:ext cx="8878530" cy="3280041"/>
          </a:xfrm>
          <a:prstGeom prst="rect">
            <a:avLst/>
          </a:prstGeom>
          <a:ln>
            <a:noFill/>
          </a:ln>
          <a:extLst>
            <a:ext uri="{53640926-AAD7-44D8-BBD7-CCE9431645EC}">
              <a14:shadowObscured xmlns:a14="http://schemas.microsoft.com/office/drawing/2010/main"/>
            </a:ext>
          </a:extLst>
        </p:spPr>
      </p:pic>
      <p:sp>
        <p:nvSpPr>
          <p:cNvPr id="3" name="Otsikko 2"/>
          <p:cNvSpPr>
            <a:spLocks noGrp="1"/>
          </p:cNvSpPr>
          <p:nvPr>
            <p:ph type="title"/>
          </p:nvPr>
        </p:nvSpPr>
        <p:spPr>
          <a:xfrm>
            <a:off x="908426" y="-43392"/>
            <a:ext cx="9868842" cy="968106"/>
          </a:xfrm>
        </p:spPr>
        <p:txBody>
          <a:bodyPr>
            <a:normAutofit fontScale="90000"/>
          </a:bodyPr>
          <a:lstStyle/>
          <a:p>
            <a:r>
              <a:rPr lang="fi-FI"/>
              <a:t>Itsensä johtaminen on vastuun ottamista itsestä </a:t>
            </a:r>
          </a:p>
        </p:txBody>
      </p:sp>
      <p:sp>
        <p:nvSpPr>
          <p:cNvPr id="4" name="Sisällön paikkamerkki 3"/>
          <p:cNvSpPr>
            <a:spLocks noGrp="1"/>
          </p:cNvSpPr>
          <p:nvPr>
            <p:ph idx="1"/>
          </p:nvPr>
        </p:nvSpPr>
        <p:spPr>
          <a:xfrm>
            <a:off x="3910640" y="3939395"/>
            <a:ext cx="2777707" cy="540589"/>
          </a:xfrm>
        </p:spPr>
        <p:txBody>
          <a:bodyPr>
            <a:normAutofit/>
          </a:bodyPr>
          <a:lstStyle/>
          <a:p>
            <a:pPr marL="0" indent="0">
              <a:buNone/>
            </a:pPr>
            <a:r>
              <a:rPr lang="fi-FI"/>
              <a:t>Kuka minä olen?</a:t>
            </a:r>
          </a:p>
        </p:txBody>
      </p:sp>
      <p:sp>
        <p:nvSpPr>
          <p:cNvPr id="5" name="Tekstiruutu 4"/>
          <p:cNvSpPr txBox="1"/>
          <p:nvPr/>
        </p:nvSpPr>
        <p:spPr>
          <a:xfrm>
            <a:off x="3844299" y="4345596"/>
            <a:ext cx="2844048" cy="523220"/>
          </a:xfrm>
          <a:prstGeom prst="rect">
            <a:avLst/>
          </a:prstGeom>
          <a:noFill/>
        </p:spPr>
        <p:txBody>
          <a:bodyPr wrap="none" rtlCol="0">
            <a:spAutoFit/>
          </a:bodyPr>
          <a:lstStyle/>
          <a:p>
            <a:r>
              <a:rPr lang="fi-FI" sz="2800">
                <a:latin typeface="Trebuchet MS" panose="020B0603020202020204" pitchFamily="34" charset="0"/>
              </a:rPr>
              <a:t>Missä minä olen?</a:t>
            </a:r>
          </a:p>
        </p:txBody>
      </p:sp>
      <p:sp>
        <p:nvSpPr>
          <p:cNvPr id="6" name="Tekstiruutu 5"/>
          <p:cNvSpPr txBox="1"/>
          <p:nvPr/>
        </p:nvSpPr>
        <p:spPr>
          <a:xfrm>
            <a:off x="3582516" y="4773984"/>
            <a:ext cx="3433953" cy="523220"/>
          </a:xfrm>
          <a:prstGeom prst="rect">
            <a:avLst/>
          </a:prstGeom>
          <a:noFill/>
        </p:spPr>
        <p:txBody>
          <a:bodyPr wrap="none" rtlCol="0">
            <a:spAutoFit/>
          </a:bodyPr>
          <a:lstStyle/>
          <a:p>
            <a:r>
              <a:rPr lang="fi-FI" sz="2800">
                <a:latin typeface="Trebuchet MS" panose="020B0603020202020204" pitchFamily="34" charset="0"/>
              </a:rPr>
              <a:t>Mihin olen menossa?</a:t>
            </a:r>
          </a:p>
        </p:txBody>
      </p:sp>
      <p:sp>
        <p:nvSpPr>
          <p:cNvPr id="8" name="Alatunnisteen paikkamerkki 7">
            <a:extLst>
              <a:ext uri="{FF2B5EF4-FFF2-40B4-BE49-F238E27FC236}">
                <a16:creationId xmlns:a16="http://schemas.microsoft.com/office/drawing/2014/main" id="{BD27E56D-B230-4934-82CE-9099CC90DDAE}"/>
              </a:ext>
            </a:extLst>
          </p:cNvPr>
          <p:cNvSpPr>
            <a:spLocks noGrp="1"/>
          </p:cNvSpPr>
          <p:nvPr>
            <p:ph type="ftr" sz="quarter" idx="11"/>
          </p:nvPr>
        </p:nvSpPr>
        <p:spPr/>
        <p:txBody>
          <a:bodyPr/>
          <a:lstStyle/>
          <a:p>
            <a:r>
              <a:rPr lang="fi-FI"/>
              <a:t>Sari Granroth-Nalkki ja Tiina Heikkinen</a:t>
            </a:r>
          </a:p>
        </p:txBody>
      </p:sp>
    </p:spTree>
    <p:extLst>
      <p:ext uri="{BB962C8B-B14F-4D97-AF65-F5344CB8AC3E}">
        <p14:creationId xmlns:p14="http://schemas.microsoft.com/office/powerpoint/2010/main" val="16304161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44426"/>
          </a:xfrm>
          <a:prstGeom prst="rect">
            <a:avLst/>
          </a:prstGeom>
        </p:spPr>
      </p:pic>
      <p:sp>
        <p:nvSpPr>
          <p:cNvPr id="3" name="Tekstiruutu 2"/>
          <p:cNvSpPr txBox="1"/>
          <p:nvPr/>
        </p:nvSpPr>
        <p:spPr>
          <a:xfrm>
            <a:off x="1192220" y="177510"/>
            <a:ext cx="10848754" cy="584775"/>
          </a:xfrm>
          <a:prstGeom prst="rect">
            <a:avLst/>
          </a:prstGeom>
          <a:noFill/>
        </p:spPr>
        <p:txBody>
          <a:bodyPr wrap="square" rtlCol="0">
            <a:spAutoFit/>
          </a:bodyPr>
          <a:lstStyle/>
          <a:p>
            <a:r>
              <a:rPr lang="fi-FI" sz="3200">
                <a:solidFill>
                  <a:schemeClr val="bg1"/>
                </a:solidFill>
              </a:rPr>
              <a:t>Unelmointia ja tulevaisuuden suunnittelua voi oppia!</a:t>
            </a:r>
          </a:p>
        </p:txBody>
      </p:sp>
      <p:sp>
        <p:nvSpPr>
          <p:cNvPr id="5" name="Tekstiruutu 4"/>
          <p:cNvSpPr txBox="1"/>
          <p:nvPr/>
        </p:nvSpPr>
        <p:spPr>
          <a:xfrm rot="21044630">
            <a:off x="554631" y="3283666"/>
            <a:ext cx="6106672" cy="2246769"/>
          </a:xfrm>
          <a:prstGeom prst="rect">
            <a:avLst/>
          </a:prstGeom>
          <a:noFill/>
        </p:spPr>
        <p:txBody>
          <a:bodyPr wrap="none" rtlCol="0">
            <a:spAutoFit/>
          </a:bodyPr>
          <a:lstStyle/>
          <a:p>
            <a:r>
              <a:rPr lang="fi-FI" sz="2800">
                <a:solidFill>
                  <a:schemeClr val="bg1"/>
                </a:solidFill>
              </a:rPr>
              <a:t>Vuoden päästä haluaisin…</a:t>
            </a:r>
          </a:p>
          <a:p>
            <a:r>
              <a:rPr lang="fi-FI" sz="2800">
                <a:solidFill>
                  <a:schemeClr val="bg1"/>
                </a:solidFill>
              </a:rPr>
              <a:t>Kun olen aikuinen aion…</a:t>
            </a:r>
          </a:p>
          <a:p>
            <a:r>
              <a:rPr lang="fi-FI" sz="2800">
                <a:solidFill>
                  <a:schemeClr val="bg1"/>
                </a:solidFill>
              </a:rPr>
              <a:t>Haluaisin tietää, miten tulevaisuudessa…</a:t>
            </a:r>
          </a:p>
          <a:p>
            <a:r>
              <a:rPr lang="fi-FI" sz="2800">
                <a:solidFill>
                  <a:schemeClr val="bg1"/>
                </a:solidFill>
              </a:rPr>
              <a:t>Viiden vuoden päästä…</a:t>
            </a:r>
          </a:p>
          <a:p>
            <a:r>
              <a:rPr lang="fi-FI" sz="2800">
                <a:solidFill>
                  <a:schemeClr val="bg1"/>
                </a:solidFill>
              </a:rPr>
              <a:t>Tulevaisuudessa minua pelottaa…</a:t>
            </a:r>
          </a:p>
        </p:txBody>
      </p:sp>
      <p:sp>
        <p:nvSpPr>
          <p:cNvPr id="6" name="Alatunnisteen paikkamerkki 5"/>
          <p:cNvSpPr>
            <a:spLocks noGrp="1"/>
          </p:cNvSpPr>
          <p:nvPr>
            <p:ph type="ftr" sz="quarter" idx="11"/>
          </p:nvPr>
        </p:nvSpPr>
        <p:spPr/>
        <p:txBody>
          <a:bodyPr/>
          <a:lstStyle/>
          <a:p>
            <a:r>
              <a:rPr lang="fi-FI"/>
              <a:t>Sari Granroth-Nalkki ja Tiina Heikkinen</a:t>
            </a:r>
          </a:p>
        </p:txBody>
      </p:sp>
      <p:sp>
        <p:nvSpPr>
          <p:cNvPr id="4" name="Tekstiruutu 3"/>
          <p:cNvSpPr txBox="1"/>
          <p:nvPr/>
        </p:nvSpPr>
        <p:spPr>
          <a:xfrm rot="20967945">
            <a:off x="6619750" y="1708065"/>
            <a:ext cx="5301451" cy="523220"/>
          </a:xfrm>
          <a:prstGeom prst="rect">
            <a:avLst/>
          </a:prstGeom>
          <a:noFill/>
        </p:spPr>
        <p:txBody>
          <a:bodyPr wrap="none" rtlCol="0">
            <a:spAutoFit/>
          </a:bodyPr>
          <a:lstStyle/>
          <a:p>
            <a:r>
              <a:rPr lang="fi-FI" sz="2800">
                <a:solidFill>
                  <a:schemeClr val="bg1"/>
                </a:solidFill>
              </a:rPr>
              <a:t>Mitä sinun unelmakartassasi on?</a:t>
            </a:r>
          </a:p>
        </p:txBody>
      </p:sp>
    </p:spTree>
    <p:extLst>
      <p:ext uri="{BB962C8B-B14F-4D97-AF65-F5344CB8AC3E}">
        <p14:creationId xmlns:p14="http://schemas.microsoft.com/office/powerpoint/2010/main" val="17371485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p:txBody>
          <a:bodyPr/>
          <a:lstStyle/>
          <a:p>
            <a:r>
              <a:rPr lang="fi-FI"/>
              <a:t>Sari Granroth-Nalkki ja Tiina Heikkinen</a:t>
            </a:r>
          </a:p>
        </p:txBody>
      </p:sp>
      <p:sp>
        <p:nvSpPr>
          <p:cNvPr id="3" name="Sisällön paikkamerkki 2"/>
          <p:cNvSpPr>
            <a:spLocks noGrp="1"/>
          </p:cNvSpPr>
          <p:nvPr>
            <p:ph idx="1"/>
          </p:nvPr>
        </p:nvSpPr>
        <p:spPr>
          <a:xfrm>
            <a:off x="637145" y="697645"/>
            <a:ext cx="11233015" cy="6032566"/>
          </a:xfrm>
        </p:spPr>
        <p:txBody>
          <a:bodyPr/>
          <a:lstStyle/>
          <a:p>
            <a:r>
              <a:rPr lang="fi-FI" sz="1400">
                <a:solidFill>
                  <a:prstClr val="black"/>
                </a:solidFill>
                <a:cs typeface="Calibri" panose="020F0502020204030204" pitchFamily="34" charset="0"/>
              </a:rPr>
              <a:t>Ahtola, A. (2016). (toim.) Psyykkinen hyvinvointi ja oppiminen. Juva: PS-Kustannus</a:t>
            </a:r>
            <a:endParaRPr lang="fi-FI" sz="1400"/>
          </a:p>
          <a:p>
            <a:r>
              <a:rPr lang="fi-FI" sz="1400"/>
              <a:t>Avola, P &amp; Pentikäinen, V. 2019. Kukoistava kasvatus. Positiivisen pedagogiikan ja laaja-alaisen hyvinvointiopetuksen käsikirja. </a:t>
            </a:r>
            <a:r>
              <a:rPr lang="fi-FI" sz="1400" err="1"/>
              <a:t>Beepositive</a:t>
            </a:r>
            <a:r>
              <a:rPr lang="fi-FI" sz="1400"/>
              <a:t>-kustannus.</a:t>
            </a:r>
          </a:p>
          <a:p>
            <a:r>
              <a:rPr lang="fi-FI" sz="1400"/>
              <a:t>Huotilainen, L. 2019. Opettajan omat tunnetaidot ovat opettamisen perusta. </a:t>
            </a:r>
            <a:r>
              <a:rPr lang="fi-FI" sz="1400">
                <a:hlinkClick r:id="rId2"/>
              </a:rPr>
              <a:t>https://www.tunnejataida.fi/aivotutkija-kasvatustieteen-professori-opettajan-omat-tunnetaidot-ovat-opettamisen-perusta</a:t>
            </a:r>
            <a:endParaRPr lang="fi-FI" sz="1400"/>
          </a:p>
          <a:p>
            <a:r>
              <a:rPr lang="fi-FI" sz="1400">
                <a:cs typeface="Calibri" panose="020F0502020204030204" pitchFamily="34" charset="0"/>
              </a:rPr>
              <a:t>Juusola, M. &amp; Nykänen, A. 2018. Kuinka minusta tuli rohkea. Otava. Helsinki.</a:t>
            </a:r>
          </a:p>
          <a:p>
            <a:r>
              <a:rPr lang="fi-FI" sz="1400">
                <a:cs typeface="Calibri" panose="020F0502020204030204" pitchFamily="34" charset="0"/>
              </a:rPr>
              <a:t>Leskisenoja, E. 2020. P</a:t>
            </a:r>
            <a:r>
              <a:rPr lang="fi-FI" sz="1400"/>
              <a:t>ositiivisen pedagogiikan menetelmät oppilaiden ilon, hyvinvoinnin ja oppimisen lisääjinä. Erkkaa verkossa koulutustallenne, katsottu 2.9.2020</a:t>
            </a:r>
            <a:endParaRPr lang="fi-FI" sz="1400">
              <a:cs typeface="Calibri" panose="020F0502020204030204" pitchFamily="34" charset="0"/>
            </a:endParaRPr>
          </a:p>
          <a:p>
            <a:r>
              <a:rPr lang="fi-FI" sz="1400">
                <a:cs typeface="Calibri" panose="020F0502020204030204" pitchFamily="34" charset="0"/>
              </a:rPr>
              <a:t>Leskisenoja, E. 2017. Positiivisen pedagogiikan työkalupakki. PS-kustannus.</a:t>
            </a:r>
            <a:endParaRPr lang="fi-FI" sz="1400"/>
          </a:p>
          <a:p>
            <a:r>
              <a:rPr lang="fi-FI" sz="1400"/>
              <a:t>Leskisenoja, E. &amp; Sandberg, E. 2019. Positiivinen pedagogiikka ja nuorten hyvinvointi. PS-kustannus.</a:t>
            </a:r>
          </a:p>
          <a:p>
            <a:r>
              <a:rPr lang="fi-FI" sz="1400"/>
              <a:t>Mäki-Havulinna, J. 2018. Opettajan merkitys tukea tarvitsevan oppilaan koulupäivässä. </a:t>
            </a:r>
            <a:r>
              <a:rPr lang="fi-FI" sz="1400">
                <a:hlinkClick r:id="rId3"/>
              </a:rPr>
              <a:t>http://urn.fi/URN:ISBN:978-95</a:t>
            </a:r>
            <a:endParaRPr lang="fi-FI" sz="1400"/>
          </a:p>
          <a:p>
            <a:r>
              <a:rPr lang="fi-FI" sz="1400"/>
              <a:t>Ruutu, Piia. 2019. Psykiatrisessa erikoissairaanhoidossa hoidettujen lasten ja nuorten koulunkäynnin tukeminen perusopetuksessa ja sairaalaopetuksen koetut vaikutukset koulunkäyntiin. Väitöskirja. </a:t>
            </a:r>
            <a:r>
              <a:rPr lang="fi-FI" sz="1400">
                <a:hlinkClick r:id="rId4"/>
              </a:rPr>
              <a:t>http://urn.fi/URN:ISBN:978-951-51-5547-4</a:t>
            </a:r>
            <a:endParaRPr lang="fi-FI" sz="1400"/>
          </a:p>
          <a:p>
            <a:r>
              <a:rPr lang="fi-FI" sz="1400" err="1"/>
              <a:t>Seligman</a:t>
            </a:r>
            <a:r>
              <a:rPr lang="fi-FI" sz="1400"/>
              <a:t>, M. 2011. </a:t>
            </a:r>
            <a:r>
              <a:rPr lang="fi-FI" sz="1400" err="1"/>
              <a:t>Flourish</a:t>
            </a:r>
            <a:r>
              <a:rPr lang="fi-FI" sz="1400"/>
              <a:t>. A </a:t>
            </a:r>
            <a:r>
              <a:rPr lang="fi-FI" sz="1400" err="1"/>
              <a:t>new</a:t>
            </a:r>
            <a:r>
              <a:rPr lang="fi-FI" sz="1400"/>
              <a:t> </a:t>
            </a:r>
            <a:r>
              <a:rPr lang="fi-FI" sz="1400" err="1"/>
              <a:t>unerstand</a:t>
            </a:r>
            <a:r>
              <a:rPr lang="fi-FI" sz="1400"/>
              <a:t> of </a:t>
            </a:r>
            <a:r>
              <a:rPr lang="fi-FI" sz="1400" err="1"/>
              <a:t>happiness</a:t>
            </a:r>
            <a:r>
              <a:rPr lang="fi-FI" sz="1400"/>
              <a:t> and </a:t>
            </a:r>
            <a:r>
              <a:rPr lang="fi-FI" sz="1400" err="1"/>
              <a:t>well-being</a:t>
            </a:r>
            <a:r>
              <a:rPr lang="fi-FI" sz="1400"/>
              <a:t> – and </a:t>
            </a:r>
            <a:r>
              <a:rPr lang="fi-FI" sz="1400" err="1"/>
              <a:t>how</a:t>
            </a:r>
            <a:r>
              <a:rPr lang="fi-FI" sz="1400"/>
              <a:t> to </a:t>
            </a:r>
            <a:r>
              <a:rPr lang="fi-FI" sz="1400" err="1"/>
              <a:t>achieve</a:t>
            </a:r>
            <a:r>
              <a:rPr lang="fi-FI" sz="1400"/>
              <a:t> </a:t>
            </a:r>
            <a:r>
              <a:rPr lang="fi-FI" sz="1400" err="1"/>
              <a:t>them</a:t>
            </a:r>
            <a:r>
              <a:rPr lang="fi-FI" sz="1400"/>
              <a:t>. Lontoo: Nicholas </a:t>
            </a:r>
            <a:r>
              <a:rPr lang="fi-FI" sz="1400" err="1"/>
              <a:t>Brealey</a:t>
            </a:r>
            <a:r>
              <a:rPr lang="fi-FI" sz="1400"/>
              <a:t>.</a:t>
            </a:r>
          </a:p>
          <a:p>
            <a:r>
              <a:rPr lang="fi-FI" sz="1400" err="1"/>
              <a:t>Talala</a:t>
            </a:r>
            <a:r>
              <a:rPr lang="fi-FI" sz="1400"/>
              <a:t>, M. 2019. Psyykkisesti oireileva oppilas. PS-kustannus</a:t>
            </a:r>
          </a:p>
          <a:p>
            <a:r>
              <a:rPr lang="fi-FI" sz="1400"/>
              <a:t>Uusitalo- Malmivaara, L. (toim.) 2015. Positiivisen psykologian voima. PS-kustannus</a:t>
            </a:r>
          </a:p>
          <a:p>
            <a:r>
              <a:rPr lang="fi-FI" sz="1400"/>
              <a:t>Uusitalo- Malmivaara, L. &amp; Vuorinen K. 2017. Huomaa hyvä! Vahvuusvariksen bongausopas. PS-kustannus.</a:t>
            </a:r>
          </a:p>
          <a:p>
            <a:r>
              <a:rPr lang="fi-FI" sz="1400"/>
              <a:t>Uusitalo- Malmivaara, L. &amp; Vuorinen K. 2016. Huomaa hyvä! Näin ohjaat lasta ja nuorta löytämään luonteenvahvuutensa. PS- kustannus.</a:t>
            </a:r>
          </a:p>
          <a:p>
            <a:r>
              <a:rPr lang="fi-FI" sz="1400" err="1"/>
              <a:t>Wenström</a:t>
            </a:r>
            <a:r>
              <a:rPr lang="fi-FI" sz="1400"/>
              <a:t>, S. 2020. Positiivinen johtaminen. Johda paremmin opetus- ja kasvatusalalla. PS-kustannus. Keuruu</a:t>
            </a:r>
          </a:p>
        </p:txBody>
      </p:sp>
      <p:sp>
        <p:nvSpPr>
          <p:cNvPr id="4" name="Otsikko 3"/>
          <p:cNvSpPr>
            <a:spLocks noGrp="1"/>
          </p:cNvSpPr>
          <p:nvPr>
            <p:ph type="title"/>
          </p:nvPr>
        </p:nvSpPr>
        <p:spPr>
          <a:xfrm>
            <a:off x="1278930" y="103869"/>
            <a:ext cx="8854440" cy="523446"/>
          </a:xfrm>
        </p:spPr>
        <p:txBody>
          <a:bodyPr>
            <a:normAutofit fontScale="90000"/>
          </a:bodyPr>
          <a:lstStyle/>
          <a:p>
            <a:r>
              <a:rPr lang="fi-FI" sz="2000"/>
              <a:t>Lähteet</a:t>
            </a:r>
            <a:r>
              <a:rPr lang="fi-FI"/>
              <a:t> </a:t>
            </a:r>
          </a:p>
        </p:txBody>
      </p:sp>
    </p:spTree>
    <p:extLst>
      <p:ext uri="{BB962C8B-B14F-4D97-AF65-F5344CB8AC3E}">
        <p14:creationId xmlns:p14="http://schemas.microsoft.com/office/powerpoint/2010/main" val="41726747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4BE53372-7FB2-455D-8324-1AA2EFBA4C66}"/>
              </a:ext>
            </a:extLst>
          </p:cNvPr>
          <p:cNvSpPr>
            <a:spLocks noGrp="1"/>
          </p:cNvSpPr>
          <p:nvPr>
            <p:ph type="ftr" sz="quarter" idx="11"/>
          </p:nvPr>
        </p:nvSpPr>
        <p:spPr/>
        <p:txBody>
          <a:bodyPr/>
          <a:lstStyle/>
          <a:p>
            <a:endParaRPr lang="fi-FI"/>
          </a:p>
        </p:txBody>
      </p:sp>
      <p:sp>
        <p:nvSpPr>
          <p:cNvPr id="3" name="Sisällön paikkamerkki 2">
            <a:extLst>
              <a:ext uri="{FF2B5EF4-FFF2-40B4-BE49-F238E27FC236}">
                <a16:creationId xmlns:a16="http://schemas.microsoft.com/office/drawing/2014/main" id="{35902B62-7AB8-4D96-A317-D221D72961CA}"/>
              </a:ext>
            </a:extLst>
          </p:cNvPr>
          <p:cNvSpPr>
            <a:spLocks noGrp="1"/>
          </p:cNvSpPr>
          <p:nvPr>
            <p:ph idx="1"/>
          </p:nvPr>
        </p:nvSpPr>
        <p:spPr>
          <a:xfrm>
            <a:off x="4754560" y="2072541"/>
            <a:ext cx="4089286" cy="3855424"/>
          </a:xfrm>
        </p:spPr>
        <p:txBody>
          <a:bodyPr/>
          <a:lstStyle/>
          <a:p>
            <a:pPr marL="0" indent="0">
              <a:buNone/>
            </a:pPr>
            <a:r>
              <a:rPr lang="fi-FI" sz="3600"/>
              <a:t>Lataa ilmaiseksi!</a:t>
            </a:r>
            <a:endParaRPr lang="fi-FI" sz="1800"/>
          </a:p>
          <a:p>
            <a:pPr marL="0" indent="0">
              <a:buNone/>
            </a:pPr>
            <a:r>
              <a:rPr lang="fi-FI" sz="1800"/>
              <a:t>(www.valteri.fi)</a:t>
            </a:r>
          </a:p>
          <a:p>
            <a:pPr marL="0" indent="0">
              <a:buNone/>
            </a:pPr>
            <a:endParaRPr lang="fi-FI"/>
          </a:p>
        </p:txBody>
      </p:sp>
      <p:pic>
        <p:nvPicPr>
          <p:cNvPr id="6" name="Kuva 5">
            <a:extLst>
              <a:ext uri="{FF2B5EF4-FFF2-40B4-BE49-F238E27FC236}">
                <a16:creationId xmlns:a16="http://schemas.microsoft.com/office/drawing/2014/main" id="{FF8AD603-46FF-4144-8ABE-59ECA6D45FC6}"/>
              </a:ext>
            </a:extLst>
          </p:cNvPr>
          <p:cNvPicPr>
            <a:picLocks noChangeAspect="1"/>
          </p:cNvPicPr>
          <p:nvPr/>
        </p:nvPicPr>
        <p:blipFill rotWithShape="1">
          <a:blip r:embed="rId2"/>
          <a:srcRect l="11376" t="17228" r="58538" b="9134"/>
          <a:stretch/>
        </p:blipFill>
        <p:spPr>
          <a:xfrm>
            <a:off x="839788" y="719191"/>
            <a:ext cx="3668045" cy="5050089"/>
          </a:xfrm>
          <a:prstGeom prst="rect">
            <a:avLst/>
          </a:prstGeom>
        </p:spPr>
      </p:pic>
      <p:sp>
        <p:nvSpPr>
          <p:cNvPr id="7" name="Tekstiruutu 6">
            <a:extLst>
              <a:ext uri="{FF2B5EF4-FFF2-40B4-BE49-F238E27FC236}">
                <a16:creationId xmlns:a16="http://schemas.microsoft.com/office/drawing/2014/main" id="{206B1C84-C1AF-4DC9-B51D-37663FA7D0B8}"/>
              </a:ext>
            </a:extLst>
          </p:cNvPr>
          <p:cNvSpPr txBox="1"/>
          <p:nvPr/>
        </p:nvSpPr>
        <p:spPr>
          <a:xfrm>
            <a:off x="1551398" y="5604800"/>
            <a:ext cx="1893852" cy="646331"/>
          </a:xfrm>
          <a:prstGeom prst="rect">
            <a:avLst/>
          </a:prstGeom>
          <a:noFill/>
        </p:spPr>
        <p:txBody>
          <a:bodyPr wrap="none" rtlCol="0">
            <a:spAutoFit/>
          </a:bodyPr>
          <a:lstStyle/>
          <a:p>
            <a:r>
              <a:rPr lang="fi-FI">
                <a:hlinkClick r:id="rId3"/>
              </a:rPr>
              <a:t>Pieni huoltokirja</a:t>
            </a:r>
            <a:endParaRPr lang="fi-FI"/>
          </a:p>
          <a:p>
            <a:endParaRPr lang="fi-FI"/>
          </a:p>
        </p:txBody>
      </p:sp>
      <p:pic>
        <p:nvPicPr>
          <p:cNvPr id="9" name="Kuva 8">
            <a:extLst>
              <a:ext uri="{FF2B5EF4-FFF2-40B4-BE49-F238E27FC236}">
                <a16:creationId xmlns:a16="http://schemas.microsoft.com/office/drawing/2014/main" id="{5217CE45-285F-47C0-BC4B-1933B49797C5}"/>
              </a:ext>
            </a:extLst>
          </p:cNvPr>
          <p:cNvPicPr>
            <a:picLocks noChangeAspect="1"/>
          </p:cNvPicPr>
          <p:nvPr/>
        </p:nvPicPr>
        <p:blipFill rotWithShape="1">
          <a:blip r:embed="rId4"/>
          <a:srcRect l="10703" t="24120" r="61151" b="14561"/>
          <a:stretch/>
        </p:blipFill>
        <p:spPr>
          <a:xfrm>
            <a:off x="8525494" y="349321"/>
            <a:ext cx="3431569" cy="4205280"/>
          </a:xfrm>
          <a:prstGeom prst="rect">
            <a:avLst/>
          </a:prstGeom>
        </p:spPr>
      </p:pic>
      <p:sp>
        <p:nvSpPr>
          <p:cNvPr id="10" name="Tekstiruutu 9">
            <a:extLst>
              <a:ext uri="{FF2B5EF4-FFF2-40B4-BE49-F238E27FC236}">
                <a16:creationId xmlns:a16="http://schemas.microsoft.com/office/drawing/2014/main" id="{F3DCBD0B-7F5C-49A0-8737-7EF12EC67959}"/>
              </a:ext>
            </a:extLst>
          </p:cNvPr>
          <p:cNvSpPr txBox="1"/>
          <p:nvPr/>
        </p:nvSpPr>
        <p:spPr>
          <a:xfrm>
            <a:off x="8525494" y="4597272"/>
            <a:ext cx="3466398" cy="646331"/>
          </a:xfrm>
          <a:prstGeom prst="rect">
            <a:avLst/>
          </a:prstGeom>
          <a:noFill/>
        </p:spPr>
        <p:txBody>
          <a:bodyPr wrap="none" rtlCol="0">
            <a:spAutoFit/>
          </a:bodyPr>
          <a:lstStyle/>
          <a:p>
            <a:r>
              <a:rPr lang="fi-FI">
                <a:hlinkClick r:id="rId5"/>
              </a:rPr>
              <a:t>Pieni opas koulunkäynnin tueksi</a:t>
            </a:r>
            <a:endParaRPr lang="fi-FI"/>
          </a:p>
          <a:p>
            <a:endParaRPr lang="fi-FI"/>
          </a:p>
        </p:txBody>
      </p:sp>
    </p:spTree>
    <p:extLst>
      <p:ext uri="{BB962C8B-B14F-4D97-AF65-F5344CB8AC3E}">
        <p14:creationId xmlns:p14="http://schemas.microsoft.com/office/powerpoint/2010/main" val="37642634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isällön paikkamerkki 10">
            <a:extLst>
              <a:ext uri="{FF2B5EF4-FFF2-40B4-BE49-F238E27FC236}">
                <a16:creationId xmlns:a16="http://schemas.microsoft.com/office/drawing/2014/main" id="{299D5305-6709-45A9-A615-0FA50F65083C}"/>
              </a:ext>
            </a:extLst>
          </p:cNvPr>
          <p:cNvPicPr>
            <a:picLocks noGrp="1" noChangeAspect="1"/>
          </p:cNvPicPr>
          <p:nvPr>
            <p:ph idx="1"/>
          </p:nvPr>
        </p:nvPicPr>
        <p:blipFill rotWithShape="1">
          <a:blip r:embed="rId2"/>
          <a:srcRect l="33671" t="22026" r="35742" b="33726"/>
          <a:stretch/>
        </p:blipFill>
        <p:spPr>
          <a:xfrm>
            <a:off x="4063366" y="1520575"/>
            <a:ext cx="3530286" cy="2872684"/>
          </a:xfrm>
        </p:spPr>
      </p:pic>
      <p:pic>
        <p:nvPicPr>
          <p:cNvPr id="6" name="Kuva 5">
            <a:extLst>
              <a:ext uri="{FF2B5EF4-FFF2-40B4-BE49-F238E27FC236}">
                <a16:creationId xmlns:a16="http://schemas.microsoft.com/office/drawing/2014/main" id="{445C2625-A683-430A-BD46-FB6D803EE756}"/>
              </a:ext>
            </a:extLst>
          </p:cNvPr>
          <p:cNvPicPr>
            <a:picLocks noChangeAspect="1"/>
          </p:cNvPicPr>
          <p:nvPr/>
        </p:nvPicPr>
        <p:blipFill rotWithShape="1">
          <a:blip r:embed="rId3"/>
          <a:srcRect l="3118" t="19176" r="67304" b="30637"/>
          <a:stretch/>
        </p:blipFill>
        <p:spPr>
          <a:xfrm>
            <a:off x="380144" y="1315092"/>
            <a:ext cx="3606229" cy="3441843"/>
          </a:xfrm>
          <a:prstGeom prst="rect">
            <a:avLst/>
          </a:prstGeom>
        </p:spPr>
      </p:pic>
      <p:sp>
        <p:nvSpPr>
          <p:cNvPr id="7" name="Tekstiruutu 6">
            <a:extLst>
              <a:ext uri="{FF2B5EF4-FFF2-40B4-BE49-F238E27FC236}">
                <a16:creationId xmlns:a16="http://schemas.microsoft.com/office/drawing/2014/main" id="{3F4A6621-921B-4807-B8B0-E59DA9B3DA0F}"/>
              </a:ext>
            </a:extLst>
          </p:cNvPr>
          <p:cNvSpPr txBox="1"/>
          <p:nvPr/>
        </p:nvSpPr>
        <p:spPr>
          <a:xfrm>
            <a:off x="839789" y="5013789"/>
            <a:ext cx="660238" cy="646331"/>
          </a:xfrm>
          <a:prstGeom prst="rect">
            <a:avLst/>
          </a:prstGeom>
          <a:noFill/>
        </p:spPr>
        <p:txBody>
          <a:bodyPr wrap="square" rtlCol="0">
            <a:spAutoFit/>
          </a:bodyPr>
          <a:lstStyle/>
          <a:p>
            <a:r>
              <a:rPr lang="fi-FI">
                <a:hlinkClick r:id="rId4"/>
              </a:rPr>
              <a:t>OTF</a:t>
            </a:r>
            <a:endParaRPr lang="fi-FI"/>
          </a:p>
          <a:p>
            <a:endParaRPr lang="fi-FI"/>
          </a:p>
        </p:txBody>
      </p:sp>
      <p:sp>
        <p:nvSpPr>
          <p:cNvPr id="12" name="Tekstiruutu 11">
            <a:extLst>
              <a:ext uri="{FF2B5EF4-FFF2-40B4-BE49-F238E27FC236}">
                <a16:creationId xmlns:a16="http://schemas.microsoft.com/office/drawing/2014/main" id="{9058F209-86A6-41B1-9690-3B916255D5D0}"/>
              </a:ext>
            </a:extLst>
          </p:cNvPr>
          <p:cNvSpPr txBox="1"/>
          <p:nvPr/>
        </p:nvSpPr>
        <p:spPr>
          <a:xfrm>
            <a:off x="4839128" y="4711172"/>
            <a:ext cx="1441420" cy="646331"/>
          </a:xfrm>
          <a:prstGeom prst="rect">
            <a:avLst/>
          </a:prstGeom>
          <a:noFill/>
        </p:spPr>
        <p:txBody>
          <a:bodyPr wrap="none" rtlCol="0">
            <a:spAutoFit/>
          </a:bodyPr>
          <a:lstStyle/>
          <a:p>
            <a:r>
              <a:rPr lang="fi-FI">
                <a:hlinkClick r:id="rId5"/>
              </a:rPr>
              <a:t>Nettikahvila</a:t>
            </a:r>
            <a:endParaRPr lang="fi-FI"/>
          </a:p>
          <a:p>
            <a:endParaRPr lang="fi-FI"/>
          </a:p>
        </p:txBody>
      </p:sp>
      <p:pic>
        <p:nvPicPr>
          <p:cNvPr id="14" name="Kuva 13">
            <a:extLst>
              <a:ext uri="{FF2B5EF4-FFF2-40B4-BE49-F238E27FC236}">
                <a16:creationId xmlns:a16="http://schemas.microsoft.com/office/drawing/2014/main" id="{FDE27549-1C7D-4CDD-97F6-E69CB1A228AF}"/>
              </a:ext>
            </a:extLst>
          </p:cNvPr>
          <p:cNvPicPr>
            <a:picLocks noChangeAspect="1"/>
          </p:cNvPicPr>
          <p:nvPr/>
        </p:nvPicPr>
        <p:blipFill rotWithShape="1">
          <a:blip r:embed="rId6"/>
          <a:srcRect l="68511" t="35884" r="5533" b="50000"/>
          <a:stretch/>
        </p:blipFill>
        <p:spPr>
          <a:xfrm>
            <a:off x="7608677" y="2026811"/>
            <a:ext cx="4583323" cy="1402189"/>
          </a:xfrm>
          <a:prstGeom prst="rect">
            <a:avLst/>
          </a:prstGeom>
        </p:spPr>
      </p:pic>
      <p:sp>
        <p:nvSpPr>
          <p:cNvPr id="15" name="Tekstiruutu 14">
            <a:extLst>
              <a:ext uri="{FF2B5EF4-FFF2-40B4-BE49-F238E27FC236}">
                <a16:creationId xmlns:a16="http://schemas.microsoft.com/office/drawing/2014/main" id="{BB31E5AD-AF43-49A8-8BB4-2722AD2A9181}"/>
              </a:ext>
            </a:extLst>
          </p:cNvPr>
          <p:cNvSpPr txBox="1"/>
          <p:nvPr/>
        </p:nvSpPr>
        <p:spPr>
          <a:xfrm>
            <a:off x="9589195" y="4756935"/>
            <a:ext cx="622286" cy="646331"/>
          </a:xfrm>
          <a:prstGeom prst="rect">
            <a:avLst/>
          </a:prstGeom>
          <a:noFill/>
        </p:spPr>
        <p:txBody>
          <a:bodyPr wrap="none" rtlCol="0">
            <a:spAutoFit/>
          </a:bodyPr>
          <a:lstStyle/>
          <a:p>
            <a:r>
              <a:rPr lang="fi-FI">
                <a:hlinkClick r:id="rId7"/>
              </a:rPr>
              <a:t>OTN</a:t>
            </a:r>
            <a:endParaRPr lang="fi-FI"/>
          </a:p>
          <a:p>
            <a:endParaRPr lang="fi-FI"/>
          </a:p>
        </p:txBody>
      </p:sp>
      <p:sp>
        <p:nvSpPr>
          <p:cNvPr id="16" name="Tekstiruutu 15">
            <a:extLst>
              <a:ext uri="{FF2B5EF4-FFF2-40B4-BE49-F238E27FC236}">
                <a16:creationId xmlns:a16="http://schemas.microsoft.com/office/drawing/2014/main" id="{5F05B89C-E04F-4645-9B03-EEF5B7C303B7}"/>
              </a:ext>
            </a:extLst>
          </p:cNvPr>
          <p:cNvSpPr txBox="1"/>
          <p:nvPr/>
        </p:nvSpPr>
        <p:spPr>
          <a:xfrm>
            <a:off x="8427720" y="3240860"/>
            <a:ext cx="2456122" cy="584775"/>
          </a:xfrm>
          <a:prstGeom prst="rect">
            <a:avLst/>
          </a:prstGeom>
          <a:noFill/>
        </p:spPr>
        <p:txBody>
          <a:bodyPr wrap="none" rtlCol="0">
            <a:spAutoFit/>
          </a:bodyPr>
          <a:lstStyle/>
          <a:p>
            <a:r>
              <a:rPr lang="fi-FI" sz="3200"/>
              <a:t>029 5332900</a:t>
            </a:r>
          </a:p>
        </p:txBody>
      </p:sp>
    </p:spTree>
    <p:extLst>
      <p:ext uri="{BB962C8B-B14F-4D97-AF65-F5344CB8AC3E}">
        <p14:creationId xmlns:p14="http://schemas.microsoft.com/office/powerpoint/2010/main" val="27554289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Otsikko 1"/>
          <p:cNvSpPr>
            <a:spLocks noGrp="1"/>
          </p:cNvSpPr>
          <p:nvPr>
            <p:ph type="title"/>
          </p:nvPr>
        </p:nvSpPr>
        <p:spPr>
          <a:prstGeom prst="rect">
            <a:avLst/>
          </a:prstGeom>
        </p:spPr>
        <p:txBody>
          <a:bodyPr>
            <a:noAutofit/>
          </a:bodyPr>
          <a:lstStyle/>
          <a:p>
            <a:pPr eaLnBrk="1" hangingPunct="1"/>
            <a:r>
              <a:rPr lang="fi-FI" altLang="fi-FI" sz="3600" b="1">
                <a:ea typeface="ＭＳ Ｐゴシック" panose="020B0600070205080204" pitchFamily="34" charset="-128"/>
              </a:rPr>
              <a:t>Valteri verkossa</a:t>
            </a:r>
          </a:p>
        </p:txBody>
      </p:sp>
      <p:grpSp>
        <p:nvGrpSpPr>
          <p:cNvPr id="5" name="Ryhmä 4"/>
          <p:cNvGrpSpPr/>
          <p:nvPr/>
        </p:nvGrpSpPr>
        <p:grpSpPr>
          <a:xfrm>
            <a:off x="2100231" y="1362817"/>
            <a:ext cx="8444389" cy="4474962"/>
            <a:chOff x="1742221" y="1540087"/>
            <a:chExt cx="8444389" cy="4474962"/>
          </a:xfrm>
        </p:grpSpPr>
        <p:sp>
          <p:nvSpPr>
            <p:cNvPr id="27653" name="Sisällön paikkamerkki 2"/>
            <p:cNvSpPr txBox="1">
              <a:spLocks/>
            </p:cNvSpPr>
            <p:nvPr/>
          </p:nvSpPr>
          <p:spPr bwMode="auto">
            <a:xfrm>
              <a:off x="3140627" y="3665361"/>
              <a:ext cx="54467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HelveticaNeueLT Std Lt"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Std Lt"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Std Lt"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fi-FI" altLang="fi-FI" sz="1400" b="0" i="0" u="none" strike="noStrike" kern="1200" cap="none" spc="0" normalizeH="0" baseline="0" noProof="0">
                  <a:ln>
                    <a:noFill/>
                  </a:ln>
                  <a:solidFill>
                    <a:prstClr val="black"/>
                  </a:solidFill>
                  <a:effectLst/>
                  <a:uLnTx/>
                  <a:uFillTx/>
                  <a:latin typeface="HelveticaNeueLT Std Lt" pitchFamily="34" charset="0"/>
                  <a:ea typeface="ＭＳ Ｐゴシック" panose="020B0600070205080204" pitchFamily="34" charset="-128"/>
                  <a:cs typeface="+mn-cs"/>
                </a:rPr>
                <a:t>Tule Valterin tykkääjäksi Facebookissa:</a:t>
              </a:r>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fi-FI" altLang="fi-FI" sz="1400" b="0" i="0" u="none" strike="noStrike" kern="1200" cap="none" spc="0" normalizeH="0" baseline="0" noProof="0">
                  <a:ln>
                    <a:noFill/>
                  </a:ln>
                  <a:solidFill>
                    <a:prstClr val="black"/>
                  </a:solidFill>
                  <a:effectLst/>
                  <a:uLnTx/>
                  <a:uFillTx/>
                  <a:latin typeface="HelveticaNeueLT Std Lt" pitchFamily="34" charset="0"/>
                  <a:ea typeface="ＭＳ Ｐゴシック" panose="020B0600070205080204" pitchFamily="34" charset="-128"/>
                  <a:cs typeface="+mn-cs"/>
                  <a:hlinkClick r:id="rId3"/>
                </a:rPr>
                <a:t>https://www.facebook.com/valteri.fi/</a:t>
              </a:r>
              <a:r>
                <a:rPr kumimoji="0" lang="fi-FI" altLang="fi-FI" sz="1400" b="0" i="0" u="none" strike="noStrike" kern="1200" cap="none" spc="0" normalizeH="0" baseline="0" noProof="0">
                  <a:ln>
                    <a:noFill/>
                  </a:ln>
                  <a:solidFill>
                    <a:prstClr val="black"/>
                  </a:solidFill>
                  <a:effectLst/>
                  <a:uLnTx/>
                  <a:uFillTx/>
                  <a:latin typeface="HelveticaNeueLT Std Lt" pitchFamily="34" charset="0"/>
                  <a:ea typeface="ＭＳ Ｐゴシック" panose="020B0600070205080204" pitchFamily="34" charset="-128"/>
                  <a:cs typeface="+mn-cs"/>
                </a:rPr>
                <a:t>   </a:t>
              </a:r>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i-FI" altLang="fi-FI" sz="1400" b="0" i="0" u="none" strike="noStrike" kern="1200" cap="none" spc="0" normalizeH="0" baseline="0" noProof="0">
                <a:ln>
                  <a:noFill/>
                </a:ln>
                <a:solidFill>
                  <a:prstClr val="black"/>
                </a:solidFill>
                <a:effectLst/>
                <a:uLnTx/>
                <a:uFillTx/>
                <a:latin typeface="HelveticaNeueLT Std Lt" pitchFamily="34" charset="0"/>
                <a:ea typeface="ＭＳ Ｐゴシック" panose="020B0600070205080204" pitchFamily="34" charset="-128"/>
                <a:cs typeface="+mn-cs"/>
              </a:endParaRPr>
            </a:p>
          </p:txBody>
        </p:sp>
        <p:sp>
          <p:nvSpPr>
            <p:cNvPr id="27657" name="Sisällön paikkamerkki 2"/>
            <p:cNvSpPr txBox="1">
              <a:spLocks/>
            </p:cNvSpPr>
            <p:nvPr/>
          </p:nvSpPr>
          <p:spPr bwMode="auto">
            <a:xfrm>
              <a:off x="3138905" y="2819206"/>
              <a:ext cx="70072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HelveticaNeueLT Std Lt"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Std Lt"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Std Lt"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fi-FI" altLang="fi-FI" sz="1400" b="0" i="0" u="none" strike="noStrike" kern="1200" cap="none" spc="0" normalizeH="0" baseline="0" noProof="0">
                  <a:ln>
                    <a:noFill/>
                  </a:ln>
                  <a:solidFill>
                    <a:prstClr val="black"/>
                  </a:solidFill>
                  <a:effectLst/>
                  <a:uLnTx/>
                  <a:uFillTx/>
                  <a:latin typeface="HelveticaNeueLT Std Lt" pitchFamily="34" charset="0"/>
                  <a:ea typeface="ＭＳ Ｐゴシック" panose="020B0600070205080204" pitchFamily="34" charset="-128"/>
                  <a:cs typeface="+mn-cs"/>
                </a:rPr>
                <a:t>Valterin julkaisut löydät Valteri-Puodista: </a:t>
              </a:r>
              <a:r>
                <a:rPr kumimoji="0" lang="fi-FI" altLang="fi-FI" sz="1400" b="0" i="0" u="none" strike="noStrike" kern="1200" cap="none" spc="0" normalizeH="0" baseline="0" noProof="0">
                  <a:ln>
                    <a:noFill/>
                  </a:ln>
                  <a:solidFill>
                    <a:prstClr val="black"/>
                  </a:solidFill>
                  <a:effectLst/>
                  <a:uLnTx/>
                  <a:uFillTx/>
                  <a:latin typeface="HelveticaNeueLT Std Lt" pitchFamily="34" charset="0"/>
                  <a:ea typeface="ＭＳ Ｐゴシック" panose="020B0600070205080204" pitchFamily="34" charset="-128"/>
                  <a:cs typeface="+mn-cs"/>
                  <a:hlinkClick r:id="rId4"/>
                </a:rPr>
                <a:t>http://www.valteri.fi/puoti/</a:t>
              </a:r>
              <a:endParaRPr kumimoji="0" lang="fi-FI" altLang="fi-FI" sz="1400" b="0" i="0" u="none" strike="noStrike" kern="1200" cap="none" spc="0" normalizeH="0" baseline="0" noProof="0">
                <a:ln>
                  <a:noFill/>
                </a:ln>
                <a:solidFill>
                  <a:prstClr val="black"/>
                </a:solidFill>
                <a:effectLst/>
                <a:uLnTx/>
                <a:uFillTx/>
                <a:latin typeface="HelveticaNeueLT Std Lt" pitchFamily="34" charset="0"/>
                <a:ea typeface="ＭＳ Ｐゴシック" panose="020B0600070205080204" pitchFamily="34" charset="-128"/>
                <a:cs typeface="+mn-cs"/>
              </a:endParaRPr>
            </a:p>
          </p:txBody>
        </p:sp>
        <p:sp>
          <p:nvSpPr>
            <p:cNvPr id="27658" name="Sisällön paikkamerkki 2"/>
            <p:cNvSpPr txBox="1">
              <a:spLocks/>
            </p:cNvSpPr>
            <p:nvPr/>
          </p:nvSpPr>
          <p:spPr bwMode="auto">
            <a:xfrm>
              <a:off x="3098423" y="4565727"/>
              <a:ext cx="7088187" cy="86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HelveticaNeueLT Std Lt"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Std Lt"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Std Lt"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fi-FI" altLang="fi-FI" sz="1400" b="0" i="0" u="none" strike="noStrike" kern="1200" cap="none" spc="0" normalizeH="0" baseline="0" noProof="0">
                  <a:ln>
                    <a:noFill/>
                  </a:ln>
                  <a:solidFill>
                    <a:prstClr val="black"/>
                  </a:solidFill>
                  <a:effectLst/>
                  <a:uLnTx/>
                  <a:uFillTx/>
                  <a:latin typeface="HelveticaNeueLT Std Lt" pitchFamily="34" charset="0"/>
                  <a:ea typeface="ＭＳ Ｐゴシック" panose="020B0600070205080204" pitchFamily="34" charset="-128"/>
                  <a:cs typeface="+mn-cs"/>
                </a:rPr>
                <a:t>Valteri järjestää </a:t>
              </a:r>
              <a:r>
                <a:rPr kumimoji="0" lang="fi-FI" sz="1400" b="0" i="0" u="none" strike="noStrike" kern="1200" cap="none" spc="0" normalizeH="0" baseline="0" noProof="0">
                  <a:ln>
                    <a:noFill/>
                  </a:ln>
                  <a:solidFill>
                    <a:prstClr val="black"/>
                  </a:solidFill>
                  <a:effectLst/>
                  <a:uLnTx/>
                  <a:uFillTx/>
                  <a:latin typeface="HelveticaNeueLT Std Lt" pitchFamily="34" charset="0"/>
                  <a:ea typeface="ＭＳ Ｐゴシック" panose="020B0600070205080204" pitchFamily="34" charset="-128"/>
                  <a:cs typeface="+mn-cs"/>
                </a:rPr>
                <a:t>ilmaisia pedagogisia nettikahviloita kerran kuussa </a:t>
              </a:r>
              <a:br>
                <a:rPr kumimoji="0" lang="fi-FI" sz="1400" b="0" i="0" u="none" strike="noStrike" kern="1200" cap="none" spc="0" normalizeH="0" baseline="0" noProof="0">
                  <a:ln>
                    <a:noFill/>
                  </a:ln>
                  <a:solidFill>
                    <a:prstClr val="black"/>
                  </a:solidFill>
                  <a:effectLst/>
                  <a:uLnTx/>
                  <a:uFillTx/>
                  <a:latin typeface="HelveticaNeueLT Std Lt" pitchFamily="34" charset="0"/>
                  <a:ea typeface="ＭＳ Ｐゴシック" panose="020B0600070205080204" pitchFamily="34" charset="-128"/>
                  <a:cs typeface="+mn-cs"/>
                </a:rPr>
              </a:br>
              <a:r>
                <a:rPr kumimoji="0" lang="fi-FI" sz="1400" b="0" i="0" u="none" strike="noStrike" kern="1200" cap="none" spc="0" normalizeH="0" baseline="0" noProof="0">
                  <a:ln>
                    <a:noFill/>
                  </a:ln>
                  <a:solidFill>
                    <a:prstClr val="black"/>
                  </a:solidFill>
                  <a:effectLst/>
                  <a:uLnTx/>
                  <a:uFillTx/>
                  <a:latin typeface="HelveticaNeueLT Std Lt" pitchFamily="34" charset="0"/>
                  <a:ea typeface="ＭＳ Ｐゴシック" panose="020B0600070205080204" pitchFamily="34" charset="-128"/>
                  <a:cs typeface="+mn-cs"/>
                </a:rPr>
                <a:t>tiistaisin klo 15.00 alkaen (Tallenne ja materiaali jälkikäteenkin katsottavissa)</a:t>
              </a:r>
              <a:endParaRPr kumimoji="0" lang="fi-FI" altLang="fi-FI" sz="1400" b="0" i="0" u="none" strike="noStrike" kern="1200" cap="none" spc="0" normalizeH="0" baseline="0" noProof="0">
                <a:ln>
                  <a:noFill/>
                </a:ln>
                <a:solidFill>
                  <a:prstClr val="black"/>
                </a:solidFill>
                <a:effectLst/>
                <a:uLnTx/>
                <a:uFillTx/>
                <a:latin typeface="HelveticaNeueLT Std Lt"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fi-FI" altLang="fi-FI" sz="1400" b="0" i="0" u="none" strike="noStrike" kern="1200" cap="none" spc="0" normalizeH="0" baseline="0" noProof="0">
                  <a:ln>
                    <a:noFill/>
                  </a:ln>
                  <a:solidFill>
                    <a:prstClr val="black"/>
                  </a:solidFill>
                  <a:effectLst/>
                  <a:uLnTx/>
                  <a:uFillTx/>
                  <a:latin typeface="HelveticaNeueLT Std Lt" pitchFamily="34" charset="0"/>
                  <a:ea typeface="ＭＳ Ｐゴシック" panose="020B0600070205080204" pitchFamily="34" charset="-128"/>
                  <a:cs typeface="+mn-cs"/>
                  <a:hlinkClick r:id="rId5"/>
                </a:rPr>
                <a:t>https://www.valteri.fi/nettikahvila/</a:t>
              </a:r>
              <a:r>
                <a:rPr kumimoji="0" lang="fi-FI" altLang="fi-FI" sz="1400" b="0" i="0" u="none" strike="noStrike" kern="1200" cap="none" spc="0" normalizeH="0" baseline="0" noProof="0">
                  <a:ln>
                    <a:noFill/>
                  </a:ln>
                  <a:solidFill>
                    <a:prstClr val="black"/>
                  </a:solidFill>
                  <a:effectLst/>
                  <a:uLnTx/>
                  <a:uFillTx/>
                  <a:latin typeface="HelveticaNeueLT Std Lt" pitchFamily="34" charset="0"/>
                  <a:ea typeface="ＭＳ Ｐゴシック" panose="020B0600070205080204" pitchFamily="34" charset="-128"/>
                  <a:cs typeface="+mn-cs"/>
                </a:rPr>
                <a:t> </a:t>
              </a:r>
            </a:p>
          </p:txBody>
        </p:sp>
        <p:pic>
          <p:nvPicPr>
            <p:cNvPr id="27661" name="Kuva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7034" y="3737501"/>
              <a:ext cx="512763"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Kuva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42221" y="1540087"/>
              <a:ext cx="13223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6" name="Sisällön paikkamerkki 2"/>
            <p:cNvSpPr txBox="1">
              <a:spLocks/>
            </p:cNvSpPr>
            <p:nvPr/>
          </p:nvSpPr>
          <p:spPr bwMode="auto">
            <a:xfrm>
              <a:off x="3138905" y="1894099"/>
              <a:ext cx="64103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HelveticaNeueLT Std Lt"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Std Lt"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Std Lt"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fi-FI" altLang="fi-FI" sz="1400" b="0" i="0" u="none" strike="noStrike" kern="1200" cap="none" spc="0" normalizeH="0" baseline="0" noProof="0">
                  <a:ln>
                    <a:noFill/>
                  </a:ln>
                  <a:solidFill>
                    <a:prstClr val="black"/>
                  </a:solidFill>
                  <a:effectLst/>
                  <a:uLnTx/>
                  <a:uFillTx/>
                  <a:latin typeface="HelveticaNeueLT Std Lt" pitchFamily="34" charset="0"/>
                  <a:ea typeface="ＭＳ Ｐゴシック" panose="020B0600070205080204" pitchFamily="34" charset="-128"/>
                  <a:cs typeface="+mn-cs"/>
                </a:rPr>
                <a:t>Valterin nettisivut: </a:t>
              </a:r>
              <a:r>
                <a:rPr kumimoji="0" lang="fi-FI" altLang="fi-FI" sz="1400" b="0" i="0" u="none" strike="noStrike" kern="1200" cap="none" spc="0" normalizeH="0" baseline="0" noProof="0">
                  <a:ln>
                    <a:noFill/>
                  </a:ln>
                  <a:solidFill>
                    <a:prstClr val="black"/>
                  </a:solidFill>
                  <a:effectLst/>
                  <a:uLnTx/>
                  <a:uFillTx/>
                  <a:latin typeface="HelveticaNeueLT Std Lt" pitchFamily="34" charset="0"/>
                  <a:ea typeface="ＭＳ Ｐゴシック" panose="020B0600070205080204" pitchFamily="34" charset="-128"/>
                  <a:cs typeface="+mn-cs"/>
                  <a:hlinkClick r:id="rId8"/>
                </a:rPr>
                <a:t>www.valteri.fi</a:t>
              </a:r>
              <a:endParaRPr kumimoji="0" lang="fi-FI" altLang="fi-FI" sz="1400" b="0" i="0" u="none" strike="noStrike" kern="1200" cap="none" spc="0" normalizeH="0" baseline="0" noProof="0">
                <a:ln>
                  <a:noFill/>
                </a:ln>
                <a:solidFill>
                  <a:prstClr val="black"/>
                </a:solidFill>
                <a:effectLst/>
                <a:uLnTx/>
                <a:uFillTx/>
                <a:latin typeface="HelveticaNeueLT Std Lt"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i-FI" altLang="fi-FI" sz="1400" b="0" i="0" u="none" strike="noStrike" kern="1200" cap="none" spc="0" normalizeH="0" baseline="0" noProof="0">
                <a:ln>
                  <a:noFill/>
                </a:ln>
                <a:solidFill>
                  <a:prstClr val="black"/>
                </a:solidFill>
                <a:effectLst/>
                <a:uLnTx/>
                <a:uFillTx/>
                <a:latin typeface="HelveticaNeueLT Std Lt" pitchFamily="34" charset="0"/>
                <a:ea typeface="ＭＳ Ｐゴシック" panose="020B0600070205080204" pitchFamily="34" charset="-128"/>
                <a:cs typeface="+mn-cs"/>
              </a:endParaRPr>
            </a:p>
          </p:txBody>
        </p:sp>
        <p:pic>
          <p:nvPicPr>
            <p:cNvPr id="3" name="Kuva 2"/>
            <p:cNvPicPr>
              <a:picLocks noChangeAspect="1"/>
            </p:cNvPicPr>
            <p:nvPr/>
          </p:nvPicPr>
          <p:blipFill>
            <a:blip r:embed="rId9"/>
            <a:stretch>
              <a:fillRect/>
            </a:stretch>
          </p:blipFill>
          <p:spPr>
            <a:xfrm>
              <a:off x="2147034" y="4559416"/>
              <a:ext cx="600075" cy="638175"/>
            </a:xfrm>
            <a:prstGeom prst="rect">
              <a:avLst/>
            </a:prstGeom>
          </p:spPr>
        </p:pic>
        <p:pic>
          <p:nvPicPr>
            <p:cNvPr id="2" name="Kuva 1"/>
            <p:cNvPicPr>
              <a:picLocks noChangeAspect="1"/>
            </p:cNvPicPr>
            <p:nvPr/>
          </p:nvPicPr>
          <p:blipFill>
            <a:blip r:embed="rId10"/>
            <a:stretch>
              <a:fillRect/>
            </a:stretch>
          </p:blipFill>
          <p:spPr>
            <a:xfrm>
              <a:off x="1872210" y="5267607"/>
              <a:ext cx="1119144" cy="730290"/>
            </a:xfrm>
            <a:prstGeom prst="rect">
              <a:avLst/>
            </a:prstGeom>
          </p:spPr>
        </p:pic>
        <p:sp>
          <p:nvSpPr>
            <p:cNvPr id="4" name="Tekstiruutu 3"/>
            <p:cNvSpPr txBox="1"/>
            <p:nvPr/>
          </p:nvSpPr>
          <p:spPr>
            <a:xfrm>
              <a:off x="3106931" y="5491829"/>
              <a:ext cx="58360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black"/>
                  </a:solidFill>
                  <a:effectLst/>
                  <a:uLnTx/>
                  <a:uFillTx/>
                  <a:latin typeface="HelveticaNeueLT Std Lt"/>
                  <a:ea typeface="+mn-ea"/>
                  <a:cs typeface="+mn-cs"/>
                </a:rPr>
                <a:t>Tilaa Valterin uutiskirje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black"/>
                  </a:solidFill>
                  <a:effectLst/>
                  <a:uLnTx/>
                  <a:uFillTx/>
                  <a:latin typeface="HelveticaNeueLT Std Lt"/>
                  <a:ea typeface="+mn-ea"/>
                  <a:cs typeface="+mn-cs"/>
                  <a:hlinkClick r:id="rId11"/>
                </a:rPr>
                <a:t>https://www.valteri.fi/tilaa-uutiskirje/</a:t>
              </a:r>
              <a:r>
                <a:rPr kumimoji="0" lang="fi-FI" sz="1400" b="0" i="0" u="none" strike="noStrike" kern="1200" cap="none" spc="0" normalizeH="0" baseline="0" noProof="0">
                  <a:ln>
                    <a:noFill/>
                  </a:ln>
                  <a:solidFill>
                    <a:prstClr val="black"/>
                  </a:solidFill>
                  <a:effectLst/>
                  <a:uLnTx/>
                  <a:uFillTx/>
                  <a:latin typeface="HelveticaNeueLT Std Lt"/>
                  <a:ea typeface="+mn-ea"/>
                  <a:cs typeface="+mn-cs"/>
                </a:rPr>
                <a:t> </a:t>
              </a:r>
            </a:p>
          </p:txBody>
        </p:sp>
        <p:pic>
          <p:nvPicPr>
            <p:cNvPr id="7" name="Kuva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93487" y="2756701"/>
              <a:ext cx="1023097" cy="465044"/>
            </a:xfrm>
            <a:prstGeom prst="rect">
              <a:avLst/>
            </a:prstGeom>
          </p:spPr>
        </p:pic>
      </p:grpSp>
      <p:sp>
        <p:nvSpPr>
          <p:cNvPr id="6" name="Alatunnisteen paikkamerkki 5"/>
          <p:cNvSpPr>
            <a:spLocks noGrp="1"/>
          </p:cNvSpPr>
          <p:nvPr>
            <p:ph type="ftr" sz="quarter" idx="11"/>
          </p:nvPr>
        </p:nvSpPr>
        <p:spPr/>
        <p:txBody>
          <a:bodyPr/>
          <a:lstStyle/>
          <a:p>
            <a:r>
              <a:rPr lang="fi-FI"/>
              <a:t>Sari Granroth-Nalkki ja Tiina Heikkinen</a:t>
            </a:r>
          </a:p>
        </p:txBody>
      </p:sp>
    </p:spTree>
    <p:extLst>
      <p:ext uri="{BB962C8B-B14F-4D97-AF65-F5344CB8AC3E}">
        <p14:creationId xmlns:p14="http://schemas.microsoft.com/office/powerpoint/2010/main" val="2414831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a:xfrm>
            <a:off x="3436202" y="2554358"/>
            <a:ext cx="2099893" cy="1371600"/>
          </a:xfrm>
        </p:spPr>
        <p:txBody>
          <a:bodyPr>
            <a:normAutofit/>
          </a:bodyPr>
          <a:lstStyle/>
          <a:p>
            <a:r>
              <a:rPr lang="fi-FI"/>
              <a:t>Kiitos!</a:t>
            </a:r>
            <a:br>
              <a:rPr lang="fi-FI"/>
            </a:br>
            <a:endParaRPr lang="fi-FI"/>
          </a:p>
        </p:txBody>
      </p:sp>
      <p:sp>
        <p:nvSpPr>
          <p:cNvPr id="4" name="Sisällön paikkamerkki 3"/>
          <p:cNvSpPr>
            <a:spLocks noGrp="1"/>
          </p:cNvSpPr>
          <p:nvPr>
            <p:ph sz="half" idx="14"/>
          </p:nvPr>
        </p:nvSpPr>
        <p:spPr>
          <a:xfrm>
            <a:off x="6072309" y="2346912"/>
            <a:ext cx="3071692" cy="3616566"/>
          </a:xfrm>
        </p:spPr>
        <p:txBody>
          <a:bodyPr>
            <a:normAutofit/>
          </a:bodyPr>
          <a:lstStyle/>
          <a:p>
            <a:r>
              <a:rPr lang="fi-FI"/>
              <a:t>Sari Granroth-Nalkki</a:t>
            </a:r>
          </a:p>
          <a:p>
            <a:r>
              <a:rPr lang="fi-FI"/>
              <a:t>Ohjaava opettaja</a:t>
            </a:r>
          </a:p>
          <a:p>
            <a:r>
              <a:rPr lang="fi-FI">
                <a:hlinkClick r:id="rId2"/>
              </a:rPr>
              <a:t>sari.granroth-nalkki@valteri.fi</a:t>
            </a:r>
            <a:endParaRPr lang="fi-FI"/>
          </a:p>
          <a:p>
            <a:r>
              <a:rPr lang="fi-FI"/>
              <a:t>p. 029 533 2890</a:t>
            </a:r>
          </a:p>
          <a:p>
            <a:endParaRPr lang="fi-FI"/>
          </a:p>
          <a:p>
            <a:r>
              <a:rPr lang="fi-FI"/>
              <a:t>Tiina Heikkinen</a:t>
            </a:r>
          </a:p>
          <a:p>
            <a:r>
              <a:rPr lang="fi-FI"/>
              <a:t>Ohjaava opettaja</a:t>
            </a:r>
          </a:p>
          <a:p>
            <a:r>
              <a:rPr lang="fi-FI">
                <a:hlinkClick r:id="rId3"/>
              </a:rPr>
              <a:t>tiina.heikkinen@valteri.fi</a:t>
            </a:r>
            <a:endParaRPr lang="fi-FI"/>
          </a:p>
          <a:p>
            <a:r>
              <a:rPr lang="fi-FI"/>
              <a:t>p. 029 533 2920</a:t>
            </a:r>
          </a:p>
          <a:p>
            <a:endParaRPr lang="fi-FI"/>
          </a:p>
          <a:p>
            <a:endParaRPr lang="fi-FI"/>
          </a:p>
        </p:txBody>
      </p:sp>
      <p:sp>
        <p:nvSpPr>
          <p:cNvPr id="5" name="Tekstiruutu 4">
            <a:extLst>
              <a:ext uri="{FF2B5EF4-FFF2-40B4-BE49-F238E27FC236}">
                <a16:creationId xmlns:a16="http://schemas.microsoft.com/office/drawing/2014/main" id="{AF0B9AB4-B26C-4E79-B2B7-91080F09F2BF}"/>
              </a:ext>
            </a:extLst>
          </p:cNvPr>
          <p:cNvSpPr txBox="1"/>
          <p:nvPr/>
        </p:nvSpPr>
        <p:spPr>
          <a:xfrm>
            <a:off x="262005" y="6038910"/>
            <a:ext cx="3471271" cy="923330"/>
          </a:xfrm>
          <a:prstGeom prst="rect">
            <a:avLst/>
          </a:prstGeom>
          <a:noFill/>
        </p:spPr>
        <p:txBody>
          <a:bodyPr wrap="none" rtlCol="0">
            <a:spAutoFit/>
          </a:bodyPr>
          <a:lstStyle/>
          <a:p>
            <a:r>
              <a:rPr lang="fi-FI"/>
              <a:t>Tule kahville!</a:t>
            </a:r>
          </a:p>
          <a:p>
            <a:r>
              <a:rPr lang="fi-FI">
                <a:hlinkClick r:id="rId4"/>
              </a:rPr>
              <a:t>https://www.valteri.fi/nettikahvila/</a:t>
            </a:r>
            <a:endParaRPr lang="fi-FI"/>
          </a:p>
          <a:p>
            <a:endParaRPr lang="fi-FI"/>
          </a:p>
        </p:txBody>
      </p:sp>
      <p:pic>
        <p:nvPicPr>
          <p:cNvPr id="6" name="Kuva 5">
            <a:extLst>
              <a:ext uri="{FF2B5EF4-FFF2-40B4-BE49-F238E27FC236}">
                <a16:creationId xmlns:a16="http://schemas.microsoft.com/office/drawing/2014/main" id="{36C67F0A-7C92-4837-8453-2B282A879E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078" y="2416221"/>
            <a:ext cx="3174198" cy="3019474"/>
          </a:xfrm>
          <a:prstGeom prst="rect">
            <a:avLst/>
          </a:prstGeom>
        </p:spPr>
      </p:pic>
    </p:spTree>
    <p:extLst>
      <p:ext uri="{BB962C8B-B14F-4D97-AF65-F5344CB8AC3E}">
        <p14:creationId xmlns:p14="http://schemas.microsoft.com/office/powerpoint/2010/main" val="2008436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p:cNvSpPr txBox="1"/>
          <p:nvPr/>
        </p:nvSpPr>
        <p:spPr>
          <a:xfrm>
            <a:off x="8422341" y="1542121"/>
            <a:ext cx="3769659" cy="238068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600" err="1">
                <a:solidFill>
                  <a:schemeClr val="tx1">
                    <a:lumMod val="85000"/>
                    <a:lumOff val="15000"/>
                  </a:schemeClr>
                </a:solidFill>
                <a:latin typeface="+mj-lt"/>
                <a:ea typeface="+mj-ea"/>
                <a:cs typeface="+mj-cs"/>
              </a:rPr>
              <a:t>Hyvinvoivassa</a:t>
            </a:r>
            <a:r>
              <a:rPr lang="en-US" sz="3600">
                <a:solidFill>
                  <a:schemeClr val="tx1">
                    <a:lumMod val="85000"/>
                    <a:lumOff val="15000"/>
                  </a:schemeClr>
                </a:solidFill>
                <a:latin typeface="+mj-lt"/>
                <a:ea typeface="+mj-ea"/>
                <a:cs typeface="+mj-cs"/>
              </a:rPr>
              <a:t> </a:t>
            </a:r>
            <a:r>
              <a:rPr lang="en-US" sz="3600" err="1">
                <a:solidFill>
                  <a:schemeClr val="tx1">
                    <a:lumMod val="85000"/>
                    <a:lumOff val="15000"/>
                  </a:schemeClr>
                </a:solidFill>
                <a:latin typeface="+mj-lt"/>
                <a:ea typeface="+mj-ea"/>
                <a:cs typeface="+mj-cs"/>
              </a:rPr>
              <a:t>kasvatusyhteisössä</a:t>
            </a:r>
            <a:r>
              <a:rPr lang="en-US" sz="3600">
                <a:solidFill>
                  <a:schemeClr val="tx1">
                    <a:lumMod val="85000"/>
                    <a:lumOff val="15000"/>
                  </a:schemeClr>
                </a:solidFill>
                <a:latin typeface="+mj-lt"/>
                <a:ea typeface="+mj-ea"/>
                <a:cs typeface="+mj-cs"/>
              </a:rPr>
              <a:t>…</a:t>
            </a:r>
          </a:p>
        </p:txBody>
      </p:sp>
      <p:pic>
        <p:nvPicPr>
          <p:cNvPr id="3" name="Kuva 2"/>
          <p:cNvPicPr>
            <a:picLocks noChangeAspect="1"/>
          </p:cNvPicPr>
          <p:nvPr/>
        </p:nvPicPr>
        <p:blipFill rotWithShape="1">
          <a:blip r:embed="rId2">
            <a:extLst>
              <a:ext uri="{28A0092B-C50C-407E-A947-70E740481C1C}">
                <a14:useLocalDpi xmlns:a14="http://schemas.microsoft.com/office/drawing/2010/main" val="0"/>
              </a:ext>
            </a:extLst>
          </a:blip>
          <a:srcRect l="9368" r="6800"/>
          <a:stretch/>
        </p:blipFill>
        <p:spPr>
          <a:xfrm>
            <a:off x="20" y="1"/>
            <a:ext cx="8733014" cy="6857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
        <p:nvSpPr>
          <p:cNvPr id="2" name="Alatunnisteen paikkamerkki 1"/>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fi-FI" sz="1000" kern="1200">
                <a:solidFill>
                  <a:srgbClr val="FFFFFF"/>
                </a:solidFill>
                <a:latin typeface="Calibri" panose="020F0502020204030204"/>
                <a:ea typeface="+mn-ea"/>
                <a:cs typeface="+mn-cs"/>
              </a:rPr>
              <a:t>Sari Granroth-Nalkki ja Tiina Heikkinen</a:t>
            </a:r>
            <a:endParaRPr lang="en-US" sz="1000" kern="1200">
              <a:solidFill>
                <a:srgbClr val="FFFFFF"/>
              </a:solidFill>
              <a:latin typeface="Calibri" panose="020F0502020204030204"/>
              <a:ea typeface="+mn-ea"/>
              <a:cs typeface="+mn-cs"/>
            </a:endParaRPr>
          </a:p>
        </p:txBody>
      </p:sp>
    </p:spTree>
    <p:extLst>
      <p:ext uri="{BB962C8B-B14F-4D97-AF65-F5344CB8AC3E}">
        <p14:creationId xmlns:p14="http://schemas.microsoft.com/office/powerpoint/2010/main" val="1039410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a:xfrm>
            <a:off x="1415595" y="91545"/>
            <a:ext cx="8854440" cy="610070"/>
          </a:xfrm>
        </p:spPr>
        <p:txBody>
          <a:bodyPr/>
          <a:lstStyle/>
          <a:p>
            <a:pPr algn="ctr"/>
            <a:r>
              <a:rPr lang="fi-FI"/>
              <a:t>Hyvinvoiva kasvatusyhteisö</a:t>
            </a:r>
          </a:p>
        </p:txBody>
      </p:sp>
      <p:graphicFrame>
        <p:nvGraphicFramePr>
          <p:cNvPr id="5" name="Kaaviokuva 4"/>
          <p:cNvGraphicFramePr/>
          <p:nvPr/>
        </p:nvGraphicFramePr>
        <p:xfrm>
          <a:off x="1415595" y="799381"/>
          <a:ext cx="8630249" cy="60060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kstiruutu 1"/>
          <p:cNvSpPr txBox="1"/>
          <p:nvPr/>
        </p:nvSpPr>
        <p:spPr>
          <a:xfrm>
            <a:off x="237367" y="6436110"/>
            <a:ext cx="42249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Trebuchet MS"/>
                <a:ea typeface="+mn-ea"/>
                <a:cs typeface="+mn-cs"/>
              </a:rPr>
              <a:t>Sari Granroth-Nalkki ja Tiina Heikkinen</a:t>
            </a:r>
          </a:p>
        </p:txBody>
      </p:sp>
      <p:sp>
        <p:nvSpPr>
          <p:cNvPr id="3" name="Tekstiruutu 2"/>
          <p:cNvSpPr txBox="1"/>
          <p:nvPr/>
        </p:nvSpPr>
        <p:spPr>
          <a:xfrm>
            <a:off x="8334785" y="799381"/>
            <a:ext cx="342211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1200" cap="none" spc="0" normalizeH="0" baseline="0" noProof="0">
                <a:ln>
                  <a:noFill/>
                </a:ln>
                <a:solidFill>
                  <a:prstClr val="black"/>
                </a:solidFill>
                <a:effectLst/>
                <a:uLnTx/>
                <a:uFillTx/>
                <a:latin typeface="Trebuchet MS"/>
                <a:ea typeface="+mn-ea"/>
                <a:cs typeface="+mn-cs"/>
              </a:rPr>
              <a:t>Varhaiskasvatus yksikkö</a:t>
            </a:r>
          </a:p>
        </p:txBody>
      </p:sp>
      <p:sp>
        <p:nvSpPr>
          <p:cNvPr id="6" name="Tekstiruutu 5"/>
          <p:cNvSpPr txBox="1"/>
          <p:nvPr/>
        </p:nvSpPr>
        <p:spPr>
          <a:xfrm>
            <a:off x="8769883" y="2347962"/>
            <a:ext cx="20652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1200" cap="none" spc="0" normalizeH="0" baseline="0" noProof="0">
                <a:ln>
                  <a:noFill/>
                </a:ln>
                <a:solidFill>
                  <a:prstClr val="black"/>
                </a:solidFill>
                <a:effectLst/>
                <a:uLnTx/>
                <a:uFillTx/>
                <a:latin typeface="Trebuchet MS"/>
                <a:ea typeface="+mn-ea"/>
                <a:cs typeface="+mn-cs"/>
              </a:rPr>
              <a:t>päiväkoti</a:t>
            </a:r>
          </a:p>
        </p:txBody>
      </p:sp>
      <p:sp>
        <p:nvSpPr>
          <p:cNvPr id="7" name="Tekstiruutu 6"/>
          <p:cNvSpPr txBox="1"/>
          <p:nvPr/>
        </p:nvSpPr>
        <p:spPr>
          <a:xfrm>
            <a:off x="8882954" y="3404100"/>
            <a:ext cx="3476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1200" cap="none" spc="0" normalizeH="0" baseline="0" noProof="0">
                <a:ln>
                  <a:noFill/>
                </a:ln>
                <a:solidFill>
                  <a:prstClr val="black"/>
                </a:solidFill>
                <a:effectLst/>
                <a:uLnTx/>
                <a:uFillTx/>
                <a:latin typeface="Trebuchet MS"/>
                <a:ea typeface="+mn-ea"/>
                <a:cs typeface="+mn-cs"/>
              </a:rPr>
              <a:t>perhepäivähoito</a:t>
            </a:r>
          </a:p>
        </p:txBody>
      </p:sp>
      <p:sp>
        <p:nvSpPr>
          <p:cNvPr id="8" name="Tekstiruutu 7"/>
          <p:cNvSpPr txBox="1"/>
          <p:nvPr/>
        </p:nvSpPr>
        <p:spPr>
          <a:xfrm>
            <a:off x="8731045" y="4460238"/>
            <a:ext cx="42082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1200" cap="none" spc="0" normalizeH="0" baseline="0" noProof="0">
                <a:ln>
                  <a:noFill/>
                </a:ln>
                <a:solidFill>
                  <a:prstClr val="black"/>
                </a:solidFill>
                <a:effectLst/>
                <a:uLnTx/>
                <a:uFillTx/>
                <a:latin typeface="Trebuchet MS"/>
                <a:ea typeface="+mn-ea"/>
                <a:cs typeface="+mn-cs"/>
              </a:rPr>
              <a:t>koulu</a:t>
            </a:r>
          </a:p>
        </p:txBody>
      </p:sp>
      <p:sp>
        <p:nvSpPr>
          <p:cNvPr id="9" name="Tekstiruutu 8"/>
          <p:cNvSpPr txBox="1"/>
          <p:nvPr/>
        </p:nvSpPr>
        <p:spPr>
          <a:xfrm>
            <a:off x="3644360" y="3244646"/>
            <a:ext cx="439690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0" i="0" u="none" strike="noStrike" kern="1200" cap="none" spc="0" normalizeH="0" baseline="0" noProof="0">
                <a:ln>
                  <a:noFill/>
                </a:ln>
                <a:solidFill>
                  <a:prstClr val="black"/>
                </a:solidFill>
                <a:effectLst/>
                <a:uLnTx/>
                <a:uFillTx/>
                <a:latin typeface="Trebuchet MS"/>
                <a:ea typeface="+mn-ea"/>
                <a:cs typeface="+mn-cs"/>
              </a:rPr>
              <a:t>TOIMINTAKULTTUURI</a:t>
            </a:r>
          </a:p>
        </p:txBody>
      </p:sp>
    </p:spTree>
    <p:extLst>
      <p:ext uri="{BB962C8B-B14F-4D97-AF65-F5344CB8AC3E}">
        <p14:creationId xmlns:p14="http://schemas.microsoft.com/office/powerpoint/2010/main" val="1628542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a:xfrm>
            <a:off x="839787" y="6341269"/>
            <a:ext cx="7600828" cy="521062"/>
          </a:xfrm>
        </p:spPr>
        <p:txBody>
          <a:bodyPr/>
          <a:lstStyle/>
          <a:p>
            <a:r>
              <a:rPr lang="fi-FI"/>
              <a:t>Sari Granroth-Nalkki ja Tiina Heikkinen</a:t>
            </a:r>
          </a:p>
        </p:txBody>
      </p:sp>
      <p:graphicFrame>
        <p:nvGraphicFramePr>
          <p:cNvPr id="5" name="Sisällön paikkamerkki 4"/>
          <p:cNvGraphicFramePr>
            <a:graphicFrameLocks noGrp="1"/>
          </p:cNvGraphicFramePr>
          <p:nvPr>
            <p:ph idx="1"/>
            <p:extLst>
              <p:ext uri="{D42A27DB-BD31-4B8C-83A1-F6EECF244321}">
                <p14:modId xmlns:p14="http://schemas.microsoft.com/office/powerpoint/2010/main" val="1982893486"/>
              </p:ext>
            </p:extLst>
          </p:nvPr>
        </p:nvGraphicFramePr>
        <p:xfrm>
          <a:off x="1175762" y="1020791"/>
          <a:ext cx="9205183" cy="4816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Otsikko 3"/>
          <p:cNvSpPr>
            <a:spLocks noGrp="1"/>
          </p:cNvSpPr>
          <p:nvPr>
            <p:ph type="title"/>
          </p:nvPr>
        </p:nvSpPr>
        <p:spPr>
          <a:xfrm>
            <a:off x="1431491" y="272704"/>
            <a:ext cx="8693727" cy="968106"/>
          </a:xfrm>
        </p:spPr>
        <p:txBody>
          <a:bodyPr>
            <a:normAutofit fontScale="90000"/>
          </a:bodyPr>
          <a:lstStyle/>
          <a:p>
            <a:r>
              <a:rPr lang="fi-FI"/>
              <a:t>Kahdeksan toimintakulttuurista voimaa</a:t>
            </a:r>
            <a:br>
              <a:rPr lang="fi-FI"/>
            </a:br>
            <a:r>
              <a:rPr lang="fi-FI" sz="1300"/>
              <a:t>(</a:t>
            </a:r>
            <a:r>
              <a:rPr lang="fi-FI" sz="1300" err="1"/>
              <a:t>Ritchhard</a:t>
            </a:r>
            <a:r>
              <a:rPr lang="fi-FI" sz="1300"/>
              <a:t>, R. 2015. </a:t>
            </a:r>
            <a:r>
              <a:rPr lang="fi-FI" sz="1300" err="1"/>
              <a:t>Creating</a:t>
            </a:r>
            <a:r>
              <a:rPr lang="fi-FI" sz="1300"/>
              <a:t> </a:t>
            </a:r>
            <a:r>
              <a:rPr lang="fi-FI" sz="1300" err="1"/>
              <a:t>cultures</a:t>
            </a:r>
            <a:r>
              <a:rPr lang="fi-FI" sz="1300"/>
              <a:t> of </a:t>
            </a:r>
            <a:r>
              <a:rPr lang="fi-FI" sz="1300" err="1"/>
              <a:t>thinking</a:t>
            </a:r>
            <a:r>
              <a:rPr lang="fi-FI" sz="1300"/>
              <a:t>) </a:t>
            </a:r>
            <a:br>
              <a:rPr lang="fi-FI"/>
            </a:br>
            <a:br>
              <a:rPr lang="fi-FI" sz="1400" b="0"/>
            </a:br>
            <a:endParaRPr lang="fi-FI" sz="1400"/>
          </a:p>
        </p:txBody>
      </p:sp>
      <p:sp>
        <p:nvSpPr>
          <p:cNvPr id="6" name="Tekstiruutu 5"/>
          <p:cNvSpPr txBox="1"/>
          <p:nvPr/>
        </p:nvSpPr>
        <p:spPr>
          <a:xfrm>
            <a:off x="1043610" y="1255688"/>
            <a:ext cx="2295938" cy="923330"/>
          </a:xfrm>
          <a:prstGeom prst="rect">
            <a:avLst/>
          </a:prstGeom>
          <a:noFill/>
        </p:spPr>
        <p:txBody>
          <a:bodyPr wrap="square" rtlCol="0">
            <a:spAutoFit/>
          </a:bodyPr>
          <a:lstStyle/>
          <a:p>
            <a:r>
              <a:rPr lang="fi-FI">
                <a:latin typeface="Trebuchet MS" panose="020B0603020202020204" pitchFamily="34" charset="0"/>
              </a:rPr>
              <a:t>Miten tavoitteet asetetaan ja kuka asettaa?</a:t>
            </a:r>
          </a:p>
        </p:txBody>
      </p:sp>
      <p:sp>
        <p:nvSpPr>
          <p:cNvPr id="7" name="Tekstiruutu 6"/>
          <p:cNvSpPr txBox="1"/>
          <p:nvPr/>
        </p:nvSpPr>
        <p:spPr>
          <a:xfrm>
            <a:off x="7028517" y="2680823"/>
            <a:ext cx="3772186" cy="369332"/>
          </a:xfrm>
          <a:prstGeom prst="rect">
            <a:avLst/>
          </a:prstGeom>
          <a:noFill/>
        </p:spPr>
        <p:txBody>
          <a:bodyPr wrap="none" rtlCol="0">
            <a:spAutoFit/>
          </a:bodyPr>
          <a:lstStyle/>
          <a:p>
            <a:r>
              <a:rPr lang="fi-FI">
                <a:latin typeface="Trebuchet MS" panose="020B0603020202020204" pitchFamily="34" charset="0"/>
              </a:rPr>
              <a:t>Millaista mallia aikuiset näyttävät?</a:t>
            </a:r>
          </a:p>
        </p:txBody>
      </p:sp>
      <p:sp>
        <p:nvSpPr>
          <p:cNvPr id="8" name="Tekstiruutu 7"/>
          <p:cNvSpPr txBox="1"/>
          <p:nvPr/>
        </p:nvSpPr>
        <p:spPr>
          <a:xfrm>
            <a:off x="154081" y="3792626"/>
            <a:ext cx="3026441" cy="923330"/>
          </a:xfrm>
          <a:prstGeom prst="rect">
            <a:avLst/>
          </a:prstGeom>
          <a:noFill/>
        </p:spPr>
        <p:txBody>
          <a:bodyPr wrap="square" rtlCol="0">
            <a:spAutoFit/>
          </a:bodyPr>
          <a:lstStyle/>
          <a:p>
            <a:r>
              <a:rPr lang="fi-FI">
                <a:latin typeface="Trebuchet MS" panose="020B0603020202020204" pitchFamily="34" charset="0"/>
              </a:rPr>
              <a:t>Millaista roolia aika näyttelee arjessa?</a:t>
            </a:r>
          </a:p>
          <a:p>
            <a:r>
              <a:rPr lang="fi-FI">
                <a:latin typeface="Trebuchet MS" panose="020B0603020202020204" pitchFamily="34" charset="0"/>
              </a:rPr>
              <a:t>Mitä haluamme viestittää?</a:t>
            </a:r>
          </a:p>
        </p:txBody>
      </p:sp>
      <p:sp>
        <p:nvSpPr>
          <p:cNvPr id="9" name="Tekstiruutu 8"/>
          <p:cNvSpPr txBox="1"/>
          <p:nvPr/>
        </p:nvSpPr>
        <p:spPr>
          <a:xfrm>
            <a:off x="7028517" y="4991321"/>
            <a:ext cx="3392275" cy="646331"/>
          </a:xfrm>
          <a:prstGeom prst="rect">
            <a:avLst/>
          </a:prstGeom>
          <a:noFill/>
        </p:spPr>
        <p:txBody>
          <a:bodyPr wrap="none" rtlCol="0">
            <a:spAutoFit/>
          </a:bodyPr>
          <a:lstStyle/>
          <a:p>
            <a:r>
              <a:rPr lang="fi-FI">
                <a:latin typeface="Trebuchet MS" panose="020B0603020202020204" pitchFamily="34" charset="0"/>
              </a:rPr>
              <a:t>Millaista puhetta vahvistetaan?</a:t>
            </a:r>
          </a:p>
          <a:p>
            <a:r>
              <a:rPr lang="fi-FI">
                <a:latin typeface="Trebuchet MS" panose="020B0603020202020204" pitchFamily="34" charset="0"/>
              </a:rPr>
              <a:t>Yhteinen kieli ja käsitteet</a:t>
            </a:r>
          </a:p>
        </p:txBody>
      </p:sp>
      <p:sp>
        <p:nvSpPr>
          <p:cNvPr id="10" name="Tekstiruutu 9"/>
          <p:cNvSpPr txBox="1"/>
          <p:nvPr/>
        </p:nvSpPr>
        <p:spPr>
          <a:xfrm>
            <a:off x="2692462" y="4991320"/>
            <a:ext cx="1938351" cy="646331"/>
          </a:xfrm>
          <a:prstGeom prst="rect">
            <a:avLst/>
          </a:prstGeom>
          <a:noFill/>
        </p:spPr>
        <p:txBody>
          <a:bodyPr wrap="none" rtlCol="0">
            <a:spAutoFit/>
          </a:bodyPr>
          <a:lstStyle/>
          <a:p>
            <a:r>
              <a:rPr lang="fi-FI">
                <a:latin typeface="Trebuchet MS" panose="020B0603020202020204" pitchFamily="34" charset="0"/>
              </a:rPr>
              <a:t>Mahdollisuudet,</a:t>
            </a:r>
          </a:p>
          <a:p>
            <a:r>
              <a:rPr lang="fi-FI">
                <a:latin typeface="Trebuchet MS" panose="020B0603020202020204" pitchFamily="34" charset="0"/>
              </a:rPr>
              <a:t>harjoitteleminen</a:t>
            </a:r>
          </a:p>
        </p:txBody>
      </p:sp>
      <p:sp>
        <p:nvSpPr>
          <p:cNvPr id="3" name="Tekstiruutu 2">
            <a:extLst>
              <a:ext uri="{FF2B5EF4-FFF2-40B4-BE49-F238E27FC236}">
                <a16:creationId xmlns:a16="http://schemas.microsoft.com/office/drawing/2014/main" id="{26B9139F-0085-4E00-AB17-13DEF2C27378}"/>
              </a:ext>
            </a:extLst>
          </p:cNvPr>
          <p:cNvSpPr txBox="1"/>
          <p:nvPr/>
        </p:nvSpPr>
        <p:spPr>
          <a:xfrm>
            <a:off x="278296" y="2413915"/>
            <a:ext cx="4473800" cy="923330"/>
          </a:xfrm>
          <a:prstGeom prst="rect">
            <a:avLst/>
          </a:prstGeom>
          <a:noFill/>
        </p:spPr>
        <p:txBody>
          <a:bodyPr wrap="square" rtlCol="0">
            <a:spAutoFit/>
          </a:bodyPr>
          <a:lstStyle/>
          <a:p>
            <a:pPr lvl="0"/>
            <a:r>
              <a:rPr lang="fi-FI" sz="1800">
                <a:latin typeface="Trebuchet MS" panose="020B0603020202020204" pitchFamily="34" charset="0"/>
              </a:rPr>
              <a:t>Fyysinen, psyykkinen ja sosiaalinen </a:t>
            </a:r>
          </a:p>
          <a:p>
            <a:pPr lvl="0"/>
            <a:r>
              <a:rPr lang="fi-FI" sz="1800">
                <a:latin typeface="Trebuchet MS" panose="020B0603020202020204" pitchFamily="34" charset="0"/>
              </a:rPr>
              <a:t>Miten oppiminen näkyy ympäristössä?</a:t>
            </a:r>
          </a:p>
          <a:p>
            <a:endParaRPr lang="fi-FI"/>
          </a:p>
        </p:txBody>
      </p:sp>
      <p:sp>
        <p:nvSpPr>
          <p:cNvPr id="12" name="Tekstiruutu 11">
            <a:extLst>
              <a:ext uri="{FF2B5EF4-FFF2-40B4-BE49-F238E27FC236}">
                <a16:creationId xmlns:a16="http://schemas.microsoft.com/office/drawing/2014/main" id="{8E04FC60-BAD1-4BE8-B728-D666B6F72B4B}"/>
              </a:ext>
            </a:extLst>
          </p:cNvPr>
          <p:cNvSpPr txBox="1"/>
          <p:nvPr/>
        </p:nvSpPr>
        <p:spPr>
          <a:xfrm>
            <a:off x="6445508" y="1076656"/>
            <a:ext cx="5628849" cy="1477328"/>
          </a:xfrm>
          <a:prstGeom prst="rect">
            <a:avLst/>
          </a:prstGeom>
          <a:noFill/>
        </p:spPr>
        <p:txBody>
          <a:bodyPr wrap="square" rtlCol="0">
            <a:spAutoFit/>
          </a:bodyPr>
          <a:lstStyle/>
          <a:p>
            <a:pPr lvl="0"/>
            <a:r>
              <a:rPr lang="fi-FI" sz="1800">
                <a:latin typeface="Trebuchet MS" panose="020B0603020202020204" pitchFamily="34" charset="0"/>
              </a:rPr>
              <a:t>Onko oppilaalla mahdollisuus tehdä parhaansa omalla taitotasollaan?</a:t>
            </a:r>
          </a:p>
          <a:p>
            <a:pPr lvl="0"/>
            <a:r>
              <a:rPr lang="fi-FI" sz="1800">
                <a:latin typeface="Trebuchet MS" panose="020B0603020202020204" pitchFamily="34" charset="0"/>
              </a:rPr>
              <a:t>Miten ajattelemme ja puhumme oppilaan mahdollisuuksista oppia ja onnistua?</a:t>
            </a:r>
          </a:p>
          <a:p>
            <a:endParaRPr lang="fi-FI"/>
          </a:p>
        </p:txBody>
      </p:sp>
      <p:sp>
        <p:nvSpPr>
          <p:cNvPr id="13" name="Tekstiruutu 12">
            <a:extLst>
              <a:ext uri="{FF2B5EF4-FFF2-40B4-BE49-F238E27FC236}">
                <a16:creationId xmlns:a16="http://schemas.microsoft.com/office/drawing/2014/main" id="{860664CB-B6CE-431A-B749-964F94CAABB7}"/>
              </a:ext>
            </a:extLst>
          </p:cNvPr>
          <p:cNvSpPr txBox="1"/>
          <p:nvPr/>
        </p:nvSpPr>
        <p:spPr>
          <a:xfrm>
            <a:off x="6445508" y="3597809"/>
            <a:ext cx="3267523" cy="1200329"/>
          </a:xfrm>
          <a:prstGeom prst="rect">
            <a:avLst/>
          </a:prstGeom>
          <a:noFill/>
        </p:spPr>
        <p:txBody>
          <a:bodyPr wrap="square" rtlCol="0">
            <a:spAutoFit/>
          </a:bodyPr>
          <a:lstStyle/>
          <a:p>
            <a:r>
              <a:rPr lang="fi-FI" sz="1800">
                <a:latin typeface="Trebuchet MS" panose="020B0603020202020204" pitchFamily="34" charset="0"/>
              </a:rPr>
              <a:t>Miten rutiinit ilmentävät arvoja ja vahvistavat toimintakulttuuria?</a:t>
            </a:r>
          </a:p>
          <a:p>
            <a:endParaRPr lang="fi-FI"/>
          </a:p>
        </p:txBody>
      </p:sp>
      <p:sp>
        <p:nvSpPr>
          <p:cNvPr id="11" name="Räjähdys 1 10"/>
          <p:cNvSpPr/>
          <p:nvPr/>
        </p:nvSpPr>
        <p:spPr>
          <a:xfrm>
            <a:off x="7001167" y="1240810"/>
            <a:ext cx="4401831" cy="4245590"/>
          </a:xfrm>
          <a:prstGeom prst="irregularSeal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a:solidFill>
                  <a:schemeClr val="tx1"/>
                </a:solidFill>
                <a:latin typeface="Trebuchet MS" panose="020B0603020202020204" pitchFamily="34" charset="0"/>
              </a:rPr>
              <a:t>Miten hyvinvointi ja positiivinen pedagogiikka näkyy arjessa?</a:t>
            </a:r>
          </a:p>
        </p:txBody>
      </p:sp>
    </p:spTree>
    <p:extLst>
      <p:ext uri="{BB962C8B-B14F-4D97-AF65-F5344CB8AC3E}">
        <p14:creationId xmlns:p14="http://schemas.microsoft.com/office/powerpoint/2010/main" val="321545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p:txBody>
          <a:bodyPr/>
          <a:lstStyle/>
          <a:p>
            <a:r>
              <a:rPr lang="fi-FI"/>
              <a:t>Sari Granroth-Nalkki ja Tiina Heikkinen</a:t>
            </a:r>
          </a:p>
        </p:txBody>
      </p:sp>
      <p:sp>
        <p:nvSpPr>
          <p:cNvPr id="4" name="Otsikko 3"/>
          <p:cNvSpPr>
            <a:spLocks noGrp="1"/>
          </p:cNvSpPr>
          <p:nvPr>
            <p:ph type="title" idx="4294967295"/>
          </p:nvPr>
        </p:nvSpPr>
        <p:spPr>
          <a:xfrm>
            <a:off x="1327355" y="-15103"/>
            <a:ext cx="10787063" cy="966788"/>
          </a:xfrm>
          <a:prstGeom prst="rect">
            <a:avLst/>
          </a:prstGeom>
        </p:spPr>
        <p:txBody>
          <a:bodyPr/>
          <a:lstStyle/>
          <a:p>
            <a:r>
              <a:rPr lang="fi-FI">
                <a:latin typeface="Trebuchet MS" panose="020B0603020202020204" pitchFamily="34" charset="0"/>
              </a:rPr>
              <a:t>Vinkkejä välittävään toimintakulttuuriin </a:t>
            </a:r>
          </a:p>
        </p:txBody>
      </p:sp>
      <p:pic>
        <p:nvPicPr>
          <p:cNvPr id="8" name="Kuva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3640" y="3905987"/>
            <a:ext cx="2859832" cy="2772697"/>
          </a:xfrm>
          <a:prstGeom prst="rect">
            <a:avLst/>
          </a:prstGeom>
        </p:spPr>
      </p:pic>
      <p:pic>
        <p:nvPicPr>
          <p:cNvPr id="9" name="Kuva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9286" y="3842290"/>
            <a:ext cx="3549445" cy="2992071"/>
          </a:xfrm>
          <a:prstGeom prst="rect">
            <a:avLst/>
          </a:prstGeom>
        </p:spPr>
      </p:pic>
      <p:pic>
        <p:nvPicPr>
          <p:cNvPr id="12" name="Kuva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67348"/>
            <a:ext cx="3222854" cy="4001216"/>
          </a:xfrm>
          <a:prstGeom prst="rect">
            <a:avLst/>
          </a:prstGeom>
        </p:spPr>
      </p:pic>
      <p:pic>
        <p:nvPicPr>
          <p:cNvPr id="13" name="Kuva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0702" y="820864"/>
            <a:ext cx="4387646" cy="5506065"/>
          </a:xfrm>
          <a:prstGeom prst="rect">
            <a:avLst/>
          </a:prstGeom>
        </p:spPr>
      </p:pic>
      <p:pic>
        <p:nvPicPr>
          <p:cNvPr id="18" name="Kuva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8587" y="820864"/>
            <a:ext cx="3137443" cy="3313471"/>
          </a:xfrm>
          <a:prstGeom prst="rect">
            <a:avLst/>
          </a:prstGeom>
        </p:spPr>
      </p:pic>
      <p:sp>
        <p:nvSpPr>
          <p:cNvPr id="19" name="Kuvatekstiellipsi 18"/>
          <p:cNvSpPr/>
          <p:nvPr/>
        </p:nvSpPr>
        <p:spPr>
          <a:xfrm>
            <a:off x="2948101" y="1568302"/>
            <a:ext cx="2233499" cy="1432339"/>
          </a:xfrm>
          <a:prstGeom prst="wedgeEllipseCallout">
            <a:avLst>
              <a:gd name="adj1" fmla="val -54041"/>
              <a:gd name="adj2" fmla="val 43966"/>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solidFill>
                  <a:schemeClr val="tx1"/>
                </a:solidFill>
                <a:latin typeface="Trebuchet MS" panose="020B0603020202020204" pitchFamily="34" charset="0"/>
              </a:rPr>
              <a:t>Tervehdimme kaikkia lapsia ja aikuisia nimellä!</a:t>
            </a:r>
          </a:p>
        </p:txBody>
      </p:sp>
      <p:sp>
        <p:nvSpPr>
          <p:cNvPr id="20" name="Kuvatekstiellipsi 19"/>
          <p:cNvSpPr/>
          <p:nvPr/>
        </p:nvSpPr>
        <p:spPr>
          <a:xfrm>
            <a:off x="3738064" y="3709342"/>
            <a:ext cx="2233499" cy="1432339"/>
          </a:xfrm>
          <a:prstGeom prst="wedgeEllipseCallout">
            <a:avLst>
              <a:gd name="adj1" fmla="val -54041"/>
              <a:gd name="adj2" fmla="val 43966"/>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solidFill>
                  <a:schemeClr val="tx1"/>
                </a:solidFill>
                <a:latin typeface="Trebuchet MS" panose="020B0603020202020204" pitchFamily="34" charset="0"/>
              </a:rPr>
              <a:t>Näytämme esimerkkiä sinnikkäästä työnteosta.</a:t>
            </a:r>
          </a:p>
        </p:txBody>
      </p:sp>
      <p:sp>
        <p:nvSpPr>
          <p:cNvPr id="21" name="Kuvatekstiellipsi 20"/>
          <p:cNvSpPr/>
          <p:nvPr/>
        </p:nvSpPr>
        <p:spPr>
          <a:xfrm>
            <a:off x="7544958" y="920964"/>
            <a:ext cx="2277468" cy="1163000"/>
          </a:xfrm>
          <a:prstGeom prst="wedgeEllipseCallout">
            <a:avLst>
              <a:gd name="adj1" fmla="val -58932"/>
              <a:gd name="adj2" fmla="val 6763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solidFill>
                  <a:schemeClr val="tx1"/>
                </a:solidFill>
                <a:latin typeface="Trebuchet MS" panose="020B0603020202020204" pitchFamily="34" charset="0"/>
              </a:rPr>
              <a:t>Autamme jokaista onnistumaan!</a:t>
            </a:r>
          </a:p>
        </p:txBody>
      </p:sp>
      <p:sp>
        <p:nvSpPr>
          <p:cNvPr id="22" name="Kuvatekstiellipsi 21"/>
          <p:cNvSpPr/>
          <p:nvPr/>
        </p:nvSpPr>
        <p:spPr>
          <a:xfrm>
            <a:off x="6327326" y="4902402"/>
            <a:ext cx="1996988" cy="1297939"/>
          </a:xfrm>
          <a:prstGeom prst="wedgeEllipseCallout">
            <a:avLst>
              <a:gd name="adj1" fmla="val 56894"/>
              <a:gd name="adj2" fmla="val 552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solidFill>
                  <a:schemeClr val="tx1"/>
                </a:solidFill>
                <a:latin typeface="Trebuchet MS" panose="020B0603020202020204" pitchFamily="34" charset="0"/>
              </a:rPr>
              <a:t>Valitsemme ilon joka päivä!</a:t>
            </a:r>
          </a:p>
        </p:txBody>
      </p:sp>
      <p:sp>
        <p:nvSpPr>
          <p:cNvPr id="23" name="Kuvatekstiellipsi 22"/>
          <p:cNvSpPr/>
          <p:nvPr/>
        </p:nvSpPr>
        <p:spPr>
          <a:xfrm>
            <a:off x="7611245" y="2614020"/>
            <a:ext cx="2481680" cy="723576"/>
          </a:xfrm>
          <a:prstGeom prst="wedgeEllipseCallout">
            <a:avLst>
              <a:gd name="adj1" fmla="val 53372"/>
              <a:gd name="adj2" fmla="val -473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solidFill>
                  <a:schemeClr val="tx1"/>
                </a:solidFill>
                <a:latin typeface="Trebuchet MS" panose="020B0603020202020204" pitchFamily="34" charset="0"/>
              </a:rPr>
              <a:t>Peukutamme onnistumisia!</a:t>
            </a:r>
          </a:p>
        </p:txBody>
      </p:sp>
      <p:sp>
        <p:nvSpPr>
          <p:cNvPr id="24" name="Tekstiruutu 23"/>
          <p:cNvSpPr txBox="1"/>
          <p:nvPr/>
        </p:nvSpPr>
        <p:spPr>
          <a:xfrm>
            <a:off x="235974" y="6309352"/>
            <a:ext cx="1731564" cy="261610"/>
          </a:xfrm>
          <a:prstGeom prst="rect">
            <a:avLst/>
          </a:prstGeom>
          <a:noFill/>
        </p:spPr>
        <p:txBody>
          <a:bodyPr wrap="none" rtlCol="0">
            <a:spAutoFit/>
          </a:bodyPr>
          <a:lstStyle/>
          <a:p>
            <a:r>
              <a:rPr lang="fi-FI" sz="1100" err="1"/>
              <a:t>Mukaeltu</a:t>
            </a:r>
            <a:r>
              <a:rPr lang="fi-FI" sz="1100"/>
              <a:t> Kaisa Vuorinen</a:t>
            </a:r>
          </a:p>
        </p:txBody>
      </p:sp>
    </p:spTree>
    <p:extLst>
      <p:ext uri="{BB962C8B-B14F-4D97-AF65-F5344CB8AC3E}">
        <p14:creationId xmlns:p14="http://schemas.microsoft.com/office/powerpoint/2010/main" val="1067966347"/>
      </p:ext>
    </p:extLst>
  </p:cSld>
  <p:clrMapOvr>
    <a:masterClrMapping/>
  </p:clrMapOvr>
</p:sld>
</file>

<file path=ppt/theme/theme1.xml><?xml version="1.0" encoding="utf-8"?>
<a:theme xmlns:a="http://schemas.openxmlformats.org/drawingml/2006/main" name="Office Theme">
  <a:themeElements>
    <a:clrScheme name="Office-te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e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teema">
  <a:themeElements>
    <a:clrScheme name="Valteri-värit">
      <a:dk1>
        <a:sysClr val="windowText" lastClr="000000"/>
      </a:dk1>
      <a:lt1>
        <a:sysClr val="window" lastClr="FFFFFF"/>
      </a:lt1>
      <a:dk2>
        <a:srgbClr val="7F7F7F"/>
      </a:dk2>
      <a:lt2>
        <a:srgbClr val="D8D8D8"/>
      </a:lt2>
      <a:accent1>
        <a:srgbClr val="FFD046"/>
      </a:accent1>
      <a:accent2>
        <a:srgbClr val="00B9F1"/>
      </a:accent2>
      <a:accent3>
        <a:srgbClr val="283583"/>
      </a:accent3>
      <a:accent4>
        <a:srgbClr val="FFFFFF"/>
      </a:accent4>
      <a:accent5>
        <a:srgbClr val="000000"/>
      </a:accent5>
      <a:accent6>
        <a:srgbClr val="BFBFBF"/>
      </a:accent6>
      <a:hlink>
        <a:srgbClr val="283583"/>
      </a:hlink>
      <a:folHlink>
        <a:srgbClr val="000000"/>
      </a:folHlink>
    </a:clrScheme>
    <a:fontScheme name="Trebuchet MS">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095EB466B579E546920C9AACFD0EB4F4" ma:contentTypeVersion="4" ma:contentTypeDescription="Luo uusi asiakirja." ma:contentTypeScope="" ma:versionID="3812ad9c91380acd4bcb9bb64ad85399">
  <xsd:schema xmlns:xsd="http://www.w3.org/2001/XMLSchema" xmlns:xs="http://www.w3.org/2001/XMLSchema" xmlns:p="http://schemas.microsoft.com/office/2006/metadata/properties" xmlns:ns2="2310ef6d-085f-49c4-89b6-e00f74afe992" targetNamespace="http://schemas.microsoft.com/office/2006/metadata/properties" ma:root="true" ma:fieldsID="3b8198020d06460244a025b5a7510b07" ns2:_="">
    <xsd:import namespace="2310ef6d-085f-49c4-89b6-e00f74afe99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10ef6d-085f-49c4-89b6-e00f74afe9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97E98F3-823A-48E4-B969-6F0D9EDB37F8}">
  <ds:schemaRefs>
    <ds:schemaRef ds:uri="2310ef6d-085f-49c4-89b6-e00f74afe9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7C26781-2B0B-4908-837E-7083FB782016}">
  <ds:schemaRefs>
    <ds:schemaRef ds:uri="http://schemas.microsoft.com/sharepoint/v3/contenttype/forms"/>
  </ds:schemaRefs>
</ds:datastoreItem>
</file>

<file path=customXml/itemProps3.xml><?xml version="1.0" encoding="utf-8"?>
<ds:datastoreItem xmlns:ds="http://schemas.openxmlformats.org/officeDocument/2006/customXml" ds:itemID="{D64D8500-907E-44E0-A67C-FD4B56AB30CD}">
  <ds:schemaRefs>
    <ds:schemaRef ds:uri="2310ef6d-085f-49c4-89b6-e00f74afe9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3470</Words>
  <Application>Microsoft Office PowerPoint</Application>
  <PresentationFormat>Laajakuva</PresentationFormat>
  <Paragraphs>630</Paragraphs>
  <Slides>57</Slides>
  <Notes>16</Notes>
  <HiddenSlides>0</HiddenSlides>
  <MMClips>0</MMClips>
  <ScaleCrop>false</ScaleCrop>
  <HeadingPairs>
    <vt:vector size="6" baseType="variant">
      <vt:variant>
        <vt:lpstr>Käytetyt fontit</vt:lpstr>
      </vt:variant>
      <vt:variant>
        <vt:i4>10</vt:i4>
      </vt:variant>
      <vt:variant>
        <vt:lpstr>Teema</vt:lpstr>
      </vt:variant>
      <vt:variant>
        <vt:i4>3</vt:i4>
      </vt:variant>
      <vt:variant>
        <vt:lpstr>Dian otsikot</vt:lpstr>
      </vt:variant>
      <vt:variant>
        <vt:i4>57</vt:i4>
      </vt:variant>
    </vt:vector>
  </HeadingPairs>
  <TitlesOfParts>
    <vt:vector size="70" baseType="lpstr">
      <vt:lpstr>ＭＳ Ｐゴシック</vt:lpstr>
      <vt:lpstr>Amatic</vt:lpstr>
      <vt:lpstr>Arial</vt:lpstr>
      <vt:lpstr>Calibri</vt:lpstr>
      <vt:lpstr>Calibri Light</vt:lpstr>
      <vt:lpstr>Gabriola</vt:lpstr>
      <vt:lpstr>HelveticaNeueLT Std Lt</vt:lpstr>
      <vt:lpstr>Raleway</vt:lpstr>
      <vt:lpstr>Tahoma</vt:lpstr>
      <vt:lpstr>Trebuchet MS</vt:lpstr>
      <vt:lpstr>Office Theme</vt:lpstr>
      <vt:lpstr>Office-teema</vt:lpstr>
      <vt:lpstr>1_Office-teema</vt:lpstr>
      <vt:lpstr>Hyvinvointitaidot oppimisen tukena Hyvä alku 2021/NMI  Sari Granroth-Nalkki ja Tiina Heikkinen, ohjaavat opettajat</vt:lpstr>
      <vt:lpstr>PowerPoint-esitys</vt:lpstr>
      <vt:lpstr>Työskentelytavat</vt:lpstr>
      <vt:lpstr>PowerPoint-esitys</vt:lpstr>
      <vt:lpstr>Hyvinvoivassa kasvatusyhteisössä…</vt:lpstr>
      <vt:lpstr>PowerPoint-esitys</vt:lpstr>
      <vt:lpstr>Hyvinvoiva kasvatusyhteisö</vt:lpstr>
      <vt:lpstr>Kahdeksan toimintakulttuurista voimaa (Ritchhard, R. 2015. Creating cultures of thinking)   </vt:lpstr>
      <vt:lpstr>Vinkkejä välittävään toimintakulttuuriin </vt:lpstr>
      <vt:lpstr>Psykologisesti turvallinen yhteisö</vt:lpstr>
      <vt:lpstr>THL, Kouluterveyskysely 2019 ja 2021</vt:lpstr>
      <vt:lpstr>PowerPoint-esitys</vt:lpstr>
      <vt:lpstr>PowerPoint-esitys</vt:lpstr>
      <vt:lpstr>Kenen vastuulla hyvinvoivan kasvatusyhteisön rakentaminen on?</vt:lpstr>
      <vt:lpstr>PowerPoint-esitys</vt:lpstr>
      <vt:lpstr>Hyvinvoinnin tukemista tutkimusperusteisesti</vt:lpstr>
      <vt:lpstr>PowerPoint-esitys</vt:lpstr>
      <vt:lpstr>Psyykkisten perustarpeiden tukeminen</vt:lpstr>
      <vt:lpstr>Positiivinen pedagogiikka -hömppää ja pakkopositiivisuuttako?? </vt:lpstr>
      <vt:lpstr>Positiivinen pedagogiikka/kasvatus, mitä se on?</vt:lpstr>
      <vt:lpstr>Vahvuus, ilo ja myötätunto –tutkimus Åse Fagerlund, Folkhälsan</vt:lpstr>
      <vt:lpstr>OECD, 10- ja 15 –vuotiaiden sosiaaliset- ja tunnetaidot</vt:lpstr>
      <vt:lpstr>Miten jokainen lapsi ja nuori voisi kukoistaa? </vt:lpstr>
      <vt:lpstr>Hyvinvoinnin aakkoset </vt:lpstr>
      <vt:lpstr>Sydämen ja käden tasot</vt:lpstr>
      <vt:lpstr>Miten?</vt:lpstr>
      <vt:lpstr>Hyvinvointitaidot</vt:lpstr>
      <vt:lpstr>PowerPoint-esitys</vt:lpstr>
      <vt:lpstr>PowerPoint-esitys</vt:lpstr>
      <vt:lpstr>PowerPoint-esitys</vt:lpstr>
      <vt:lpstr>Läsnäolotaito on yksi tärkeimmistä oppimaan oppimisen taidoista</vt:lpstr>
      <vt:lpstr>PowerPoint-esitys</vt:lpstr>
      <vt:lpstr>Vahvuustaidot</vt:lpstr>
      <vt:lpstr>Vahvuustaitojen opettamisessa alkuun</vt:lpstr>
      <vt:lpstr>PowerPoint-esitys</vt:lpstr>
      <vt:lpstr>PowerPoint-esitys</vt:lpstr>
      <vt:lpstr>100 vahvuutta</vt:lpstr>
      <vt:lpstr>PowerPoint-esitys</vt:lpstr>
      <vt:lpstr>PowerPoint-esitys</vt:lpstr>
      <vt:lpstr>Tunnetaidot</vt:lpstr>
      <vt:lpstr>Tunnetaidot</vt:lpstr>
      <vt:lpstr>Kun saavut tilaan, mitä tuot mukanasi? </vt:lpstr>
      <vt:lpstr>Ruma ankanpoikanen</vt:lpstr>
      <vt:lpstr>PowerPoint-esitys</vt:lpstr>
      <vt:lpstr>Vuorovaikutuksen 5K:ta</vt:lpstr>
      <vt:lpstr>Vuorovaikutus ja ihmissuhdetaitoja ovat mm.</vt:lpstr>
      <vt:lpstr>Ihmissuhdetaidot</vt:lpstr>
      <vt:lpstr>PowerPoint-esitys</vt:lpstr>
      <vt:lpstr>Ihmissuhdetaidot</vt:lpstr>
      <vt:lpstr>PowerPoint-esitys</vt:lpstr>
      <vt:lpstr>Itsensä johtaminen on vastuun ottamista itsestä </vt:lpstr>
      <vt:lpstr>PowerPoint-esitys</vt:lpstr>
      <vt:lpstr>Lähteet </vt:lpstr>
      <vt:lpstr>PowerPoint-esitys</vt:lpstr>
      <vt:lpstr>PowerPoint-esitys</vt:lpstr>
      <vt:lpstr>Valteri verkossa</vt:lpstr>
      <vt:lpstr>Kiitos!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Jolkkonen Jenni</dc:creator>
  <cp:lastModifiedBy>Henna Luoma</cp:lastModifiedBy>
  <cp:revision>3</cp:revision>
  <dcterms:created xsi:type="dcterms:W3CDTF">2017-01-17T07:12:41Z</dcterms:created>
  <dcterms:modified xsi:type="dcterms:W3CDTF">2021-11-15T14:18:51Z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0x010100095EB466B579E546920C9AACFD0EB4F4</vt:lpwstr>
  </property>
</Properties>
</file>